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0" r:id="rId2"/>
    <p:sldMasterId id="2147483954" r:id="rId3"/>
    <p:sldMasterId id="2147483966" r:id="rId4"/>
    <p:sldMasterId id="2147484020" r:id="rId5"/>
  </p:sldMasterIdLst>
  <p:notesMasterIdLst>
    <p:notesMasterId r:id="rId19"/>
  </p:notesMasterIdLst>
  <p:sldIdLst>
    <p:sldId id="256" r:id="rId6"/>
    <p:sldId id="258" r:id="rId7"/>
    <p:sldId id="282" r:id="rId8"/>
    <p:sldId id="260" r:id="rId9"/>
    <p:sldId id="261" r:id="rId10"/>
    <p:sldId id="275" r:id="rId11"/>
    <p:sldId id="276" r:id="rId12"/>
    <p:sldId id="274" r:id="rId13"/>
    <p:sldId id="273" r:id="rId14"/>
    <p:sldId id="277" r:id="rId15"/>
    <p:sldId id="278" r:id="rId16"/>
    <p:sldId id="280" r:id="rId17"/>
    <p:sldId id="28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55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ajade008@gmail.com" userId="c75e967eb6f1340c" providerId="LiveId" clId="{F63E13DF-52E5-42B3-805A-6CBFE069968A}"/>
    <pc:docChg chg="undo custSel addSld delSld modSld">
      <pc:chgData name="ritajade008@gmail.com" userId="c75e967eb6f1340c" providerId="LiveId" clId="{F63E13DF-52E5-42B3-805A-6CBFE069968A}" dt="2022-05-29T05:39:46.442" v="2495" actId="47"/>
      <pc:docMkLst>
        <pc:docMk/>
      </pc:docMkLst>
      <pc:sldChg chg="addSp delSp modSp del mod">
        <pc:chgData name="ritajade008@gmail.com" userId="c75e967eb6f1340c" providerId="LiveId" clId="{F63E13DF-52E5-42B3-805A-6CBFE069968A}" dt="2022-05-29T05:39:46.442" v="2495" actId="47"/>
        <pc:sldMkLst>
          <pc:docMk/>
          <pc:sldMk cId="196158219" sldId="259"/>
        </pc:sldMkLst>
        <pc:spChg chg="mod">
          <ac:chgData name="ritajade008@gmail.com" userId="c75e967eb6f1340c" providerId="LiveId" clId="{F63E13DF-52E5-42B3-805A-6CBFE069968A}" dt="2022-05-29T04:52:49.878" v="2318" actId="1076"/>
          <ac:spMkLst>
            <pc:docMk/>
            <pc:sldMk cId="196158219" sldId="259"/>
            <ac:spMk id="2" creationId="{E0D4D988-7B74-5B10-E44C-C82B4F4943A3}"/>
          </ac:spMkLst>
        </pc:spChg>
        <pc:spChg chg="add mod ord">
          <ac:chgData name="ritajade008@gmail.com" userId="c75e967eb6f1340c" providerId="LiveId" clId="{F63E13DF-52E5-42B3-805A-6CBFE069968A}" dt="2022-05-29T04:52:34.349" v="2317" actId="1076"/>
          <ac:spMkLst>
            <pc:docMk/>
            <pc:sldMk cId="196158219" sldId="259"/>
            <ac:spMk id="3" creationId="{F2BA12EF-8EF4-DCDB-A741-E065E1B1FA36}"/>
          </ac:spMkLst>
        </pc:spChg>
        <pc:spChg chg="mod">
          <ac:chgData name="ritajade008@gmail.com" userId="c75e967eb6f1340c" providerId="LiveId" clId="{F63E13DF-52E5-42B3-805A-6CBFE069968A}" dt="2022-05-29T04:52:57.171" v="2319" actId="1076"/>
          <ac:spMkLst>
            <pc:docMk/>
            <pc:sldMk cId="196158219" sldId="259"/>
            <ac:spMk id="61" creationId="{8C8A7CFD-C43B-4A48-3164-C52FC9620A9E}"/>
          </ac:spMkLst>
        </pc:spChg>
        <pc:spChg chg="del mod">
          <ac:chgData name="ritajade008@gmail.com" userId="c75e967eb6f1340c" providerId="LiveId" clId="{F63E13DF-52E5-42B3-805A-6CBFE069968A}" dt="2022-05-29T04:49:17.400" v="2274" actId="478"/>
          <ac:spMkLst>
            <pc:docMk/>
            <pc:sldMk cId="196158219" sldId="259"/>
            <ac:spMk id="64" creationId="{53ECAFB4-58EA-CF1F-0F1B-6F419D4291D3}"/>
          </ac:spMkLst>
        </pc:spChg>
        <pc:spChg chg="del mod">
          <ac:chgData name="ritajade008@gmail.com" userId="c75e967eb6f1340c" providerId="LiveId" clId="{F63E13DF-52E5-42B3-805A-6CBFE069968A}" dt="2022-05-29T04:49:19.914" v="2275" actId="478"/>
          <ac:spMkLst>
            <pc:docMk/>
            <pc:sldMk cId="196158219" sldId="259"/>
            <ac:spMk id="66" creationId="{2F92DEE7-994F-C5DB-D2BE-40A73CFD88C0}"/>
          </ac:spMkLst>
        </pc:spChg>
        <pc:spChg chg="del mod">
          <ac:chgData name="ritajade008@gmail.com" userId="c75e967eb6f1340c" providerId="LiveId" clId="{F63E13DF-52E5-42B3-805A-6CBFE069968A}" dt="2022-05-29T04:49:25.957" v="2277" actId="478"/>
          <ac:spMkLst>
            <pc:docMk/>
            <pc:sldMk cId="196158219" sldId="259"/>
            <ac:spMk id="67" creationId="{9C07AF56-7B4E-10E4-11AB-B08789C2A3A5}"/>
          </ac:spMkLst>
        </pc:spChg>
        <pc:spChg chg="del mod">
          <ac:chgData name="ritajade008@gmail.com" userId="c75e967eb6f1340c" providerId="LiveId" clId="{F63E13DF-52E5-42B3-805A-6CBFE069968A}" dt="2022-05-29T04:49:29.088" v="2278" actId="478"/>
          <ac:spMkLst>
            <pc:docMk/>
            <pc:sldMk cId="196158219" sldId="259"/>
            <ac:spMk id="68" creationId="{6CDEEA8B-F77E-F95F-C009-BC8561A744B2}"/>
          </ac:spMkLst>
        </pc:spChg>
        <pc:spChg chg="del mod">
          <ac:chgData name="ritajade008@gmail.com" userId="c75e967eb6f1340c" providerId="LiveId" clId="{F63E13DF-52E5-42B3-805A-6CBFE069968A}" dt="2022-05-29T04:49:32.892" v="2279" actId="478"/>
          <ac:spMkLst>
            <pc:docMk/>
            <pc:sldMk cId="196158219" sldId="259"/>
            <ac:spMk id="69" creationId="{E907E884-AA7D-A0D8-4CC9-44202B49E03A}"/>
          </ac:spMkLst>
        </pc:spChg>
        <pc:spChg chg="del mod">
          <ac:chgData name="ritajade008@gmail.com" userId="c75e967eb6f1340c" providerId="LiveId" clId="{F63E13DF-52E5-42B3-805A-6CBFE069968A}" dt="2022-05-29T04:49:36.145" v="2280" actId="478"/>
          <ac:spMkLst>
            <pc:docMk/>
            <pc:sldMk cId="196158219" sldId="259"/>
            <ac:spMk id="70" creationId="{4D74A372-E9FA-57A1-56D1-43C01E6FC227}"/>
          </ac:spMkLst>
        </pc:spChg>
        <pc:spChg chg="del mod">
          <ac:chgData name="ritajade008@gmail.com" userId="c75e967eb6f1340c" providerId="LiveId" clId="{F63E13DF-52E5-42B3-805A-6CBFE069968A}" dt="2022-05-29T04:49:39.621" v="2281" actId="478"/>
          <ac:spMkLst>
            <pc:docMk/>
            <pc:sldMk cId="196158219" sldId="259"/>
            <ac:spMk id="71" creationId="{F79D54BC-573E-F5AA-45B5-B8A89867878F}"/>
          </ac:spMkLst>
        </pc:spChg>
        <pc:spChg chg="mod">
          <ac:chgData name="ritajade008@gmail.com" userId="c75e967eb6f1340c" providerId="LiveId" clId="{F63E13DF-52E5-42B3-805A-6CBFE069968A}" dt="2022-05-29T04:51:16.945" v="2302" actId="207"/>
          <ac:spMkLst>
            <pc:docMk/>
            <pc:sldMk cId="196158219" sldId="259"/>
            <ac:spMk id="72" creationId="{04A38CDF-C61B-E4B7-7AF4-8B25B6FB223D}"/>
          </ac:spMkLst>
        </pc:spChg>
        <pc:spChg chg="del mod">
          <ac:chgData name="ritajade008@gmail.com" userId="c75e967eb6f1340c" providerId="LiveId" clId="{F63E13DF-52E5-42B3-805A-6CBFE069968A}" dt="2022-05-29T04:50:01.027" v="2285" actId="478"/>
          <ac:spMkLst>
            <pc:docMk/>
            <pc:sldMk cId="196158219" sldId="259"/>
            <ac:spMk id="73" creationId="{1E0F591E-00E3-0E57-004A-E847F013BE75}"/>
          </ac:spMkLst>
        </pc:spChg>
        <pc:spChg chg="del mod">
          <ac:chgData name="ritajade008@gmail.com" userId="c75e967eb6f1340c" providerId="LiveId" clId="{F63E13DF-52E5-42B3-805A-6CBFE069968A}" dt="2022-05-29T04:50:02.945" v="2286" actId="478"/>
          <ac:spMkLst>
            <pc:docMk/>
            <pc:sldMk cId="196158219" sldId="259"/>
            <ac:spMk id="74" creationId="{DBA601C6-3642-FFB4-EB88-BFFDFFB66AFB}"/>
          </ac:spMkLst>
        </pc:spChg>
        <pc:spChg chg="mod">
          <ac:chgData name="ritajade008@gmail.com" userId="c75e967eb6f1340c" providerId="LiveId" clId="{F63E13DF-52E5-42B3-805A-6CBFE069968A}" dt="2022-05-29T04:51:21.530" v="2303" actId="207"/>
          <ac:spMkLst>
            <pc:docMk/>
            <pc:sldMk cId="196158219" sldId="259"/>
            <ac:spMk id="75" creationId="{540A79E1-BD28-108F-278F-05F4E7F58138}"/>
          </ac:spMkLst>
        </pc:spChg>
        <pc:spChg chg="mod">
          <ac:chgData name="ritajade008@gmail.com" userId="c75e967eb6f1340c" providerId="LiveId" clId="{F63E13DF-52E5-42B3-805A-6CBFE069968A}" dt="2022-05-29T04:51:27.127" v="2304" actId="207"/>
          <ac:spMkLst>
            <pc:docMk/>
            <pc:sldMk cId="196158219" sldId="259"/>
            <ac:spMk id="77" creationId="{1C0BEB2B-F29E-1560-AF8D-D8D0221A6217}"/>
          </ac:spMkLst>
        </pc:spChg>
        <pc:spChg chg="del mod">
          <ac:chgData name="ritajade008@gmail.com" userId="c75e967eb6f1340c" providerId="LiveId" clId="{F63E13DF-52E5-42B3-805A-6CBFE069968A}" dt="2022-05-29T04:50:04.888" v="2287" actId="478"/>
          <ac:spMkLst>
            <pc:docMk/>
            <pc:sldMk cId="196158219" sldId="259"/>
            <ac:spMk id="78" creationId="{DF02628A-EB06-3050-9F62-95B1FD169A62}"/>
          </ac:spMkLst>
        </pc:spChg>
        <pc:spChg chg="del mod">
          <ac:chgData name="ritajade008@gmail.com" userId="c75e967eb6f1340c" providerId="LiveId" clId="{F63E13DF-52E5-42B3-805A-6CBFE069968A}" dt="2022-05-29T04:50:08.007" v="2288" actId="478"/>
          <ac:spMkLst>
            <pc:docMk/>
            <pc:sldMk cId="196158219" sldId="259"/>
            <ac:spMk id="79" creationId="{671D2346-0605-EF69-B8F9-AD7D774444E7}"/>
          </ac:spMkLst>
        </pc:spChg>
        <pc:spChg chg="del mod">
          <ac:chgData name="ritajade008@gmail.com" userId="c75e967eb6f1340c" providerId="LiveId" clId="{F63E13DF-52E5-42B3-805A-6CBFE069968A}" dt="2022-05-29T04:41:18.441" v="2091" actId="478"/>
          <ac:spMkLst>
            <pc:docMk/>
            <pc:sldMk cId="196158219" sldId="259"/>
            <ac:spMk id="82" creationId="{31DCF228-56CB-8B17-78DB-68287BB730B9}"/>
          </ac:spMkLst>
        </pc:spChg>
        <pc:spChg chg="mod">
          <ac:chgData name="ritajade008@gmail.com" userId="c75e967eb6f1340c" providerId="LiveId" clId="{F63E13DF-52E5-42B3-805A-6CBFE069968A}" dt="2022-05-29T04:52:06.282" v="2312" actId="1076"/>
          <ac:spMkLst>
            <pc:docMk/>
            <pc:sldMk cId="196158219" sldId="259"/>
            <ac:spMk id="84" creationId="{45DC638E-9BB3-0E8E-AC08-F114C8AA94C5}"/>
          </ac:spMkLst>
        </pc:spChg>
        <pc:spChg chg="mod">
          <ac:chgData name="ritajade008@gmail.com" userId="c75e967eb6f1340c" providerId="LiveId" clId="{F63E13DF-52E5-42B3-805A-6CBFE069968A}" dt="2022-05-29T04:51:59.905" v="2311" actId="1076"/>
          <ac:spMkLst>
            <pc:docMk/>
            <pc:sldMk cId="196158219" sldId="259"/>
            <ac:spMk id="86" creationId="{F4A85BFD-0744-0AD0-ED5D-C210D0DC7DBA}"/>
          </ac:spMkLst>
        </pc:spChg>
        <pc:spChg chg="mod">
          <ac:chgData name="ritajade008@gmail.com" userId="c75e967eb6f1340c" providerId="LiveId" clId="{F63E13DF-52E5-42B3-805A-6CBFE069968A}" dt="2022-05-29T04:51:51.198" v="2309" actId="1076"/>
          <ac:spMkLst>
            <pc:docMk/>
            <pc:sldMk cId="196158219" sldId="259"/>
            <ac:spMk id="87" creationId="{03CCF9DE-3B30-2A5E-C660-6D7DFFDE74F1}"/>
          </ac:spMkLst>
        </pc:spChg>
        <pc:spChg chg="mod">
          <ac:chgData name="ritajade008@gmail.com" userId="c75e967eb6f1340c" providerId="LiveId" clId="{F63E13DF-52E5-42B3-805A-6CBFE069968A}" dt="2022-05-29T04:51:37.782" v="2305" actId="1076"/>
          <ac:spMkLst>
            <pc:docMk/>
            <pc:sldMk cId="196158219" sldId="259"/>
            <ac:spMk id="88" creationId="{5E7C2093-64BF-C95B-05AB-C9C6FB1A2E35}"/>
          </ac:spMkLst>
        </pc:spChg>
        <pc:spChg chg="mod">
          <ac:chgData name="ritajade008@gmail.com" userId="c75e967eb6f1340c" providerId="LiveId" clId="{F63E13DF-52E5-42B3-805A-6CBFE069968A}" dt="2022-05-29T04:51:53.490" v="2310" actId="1076"/>
          <ac:spMkLst>
            <pc:docMk/>
            <pc:sldMk cId="196158219" sldId="259"/>
            <ac:spMk id="89" creationId="{935510FD-E205-2C40-62FC-70E7811E176E}"/>
          </ac:spMkLst>
        </pc:spChg>
        <pc:spChg chg="mod">
          <ac:chgData name="ritajade008@gmail.com" userId="c75e967eb6f1340c" providerId="LiveId" clId="{F63E13DF-52E5-42B3-805A-6CBFE069968A}" dt="2022-05-29T04:51:44.248" v="2307" actId="1076"/>
          <ac:spMkLst>
            <pc:docMk/>
            <pc:sldMk cId="196158219" sldId="259"/>
            <ac:spMk id="90" creationId="{ACDCC6EF-C01D-8149-67C9-B11D61128809}"/>
          </ac:spMkLst>
        </pc:spChg>
        <pc:spChg chg="mod">
          <ac:chgData name="ritajade008@gmail.com" userId="c75e967eb6f1340c" providerId="LiveId" clId="{F63E13DF-52E5-42B3-805A-6CBFE069968A}" dt="2022-05-29T04:51:47.295" v="2308" actId="1076"/>
          <ac:spMkLst>
            <pc:docMk/>
            <pc:sldMk cId="196158219" sldId="259"/>
            <ac:spMk id="91" creationId="{6ADABC0F-ED59-32D3-6481-5859954D9D3C}"/>
          </ac:spMkLst>
        </pc:spChg>
        <pc:picChg chg="mod">
          <ac:chgData name="ritajade008@gmail.com" userId="c75e967eb6f1340c" providerId="LiveId" clId="{F63E13DF-52E5-42B3-805A-6CBFE069968A}" dt="2022-05-29T04:53:00.956" v="2320" actId="1076"/>
          <ac:picMkLst>
            <pc:docMk/>
            <pc:sldMk cId="196158219" sldId="259"/>
            <ac:picMk id="63" creationId="{2C40717F-0DAB-5930-216C-9BC103B19F42}"/>
          </ac:picMkLst>
        </pc:picChg>
      </pc:sldChg>
      <pc:sldChg chg="modSp mod">
        <pc:chgData name="ritajade008@gmail.com" userId="c75e967eb6f1340c" providerId="LiveId" clId="{F63E13DF-52E5-42B3-805A-6CBFE069968A}" dt="2022-05-28T17:54:12.211" v="3" actId="1440"/>
        <pc:sldMkLst>
          <pc:docMk/>
          <pc:sldMk cId="3297632934" sldId="261"/>
        </pc:sldMkLst>
        <pc:picChg chg="mod">
          <ac:chgData name="ritajade008@gmail.com" userId="c75e967eb6f1340c" providerId="LiveId" clId="{F63E13DF-52E5-42B3-805A-6CBFE069968A}" dt="2022-05-28T17:54:11.739" v="2" actId="1440"/>
          <ac:picMkLst>
            <pc:docMk/>
            <pc:sldMk cId="3297632934" sldId="261"/>
            <ac:picMk id="6" creationId="{54A02474-AAEF-DA18-E25C-B83F50B441D2}"/>
          </ac:picMkLst>
        </pc:picChg>
        <pc:picChg chg="mod">
          <ac:chgData name="ritajade008@gmail.com" userId="c75e967eb6f1340c" providerId="LiveId" clId="{F63E13DF-52E5-42B3-805A-6CBFE069968A}" dt="2022-05-28T17:54:12.211" v="3" actId="1440"/>
          <ac:picMkLst>
            <pc:docMk/>
            <pc:sldMk cId="3297632934" sldId="261"/>
            <ac:picMk id="7" creationId="{3327EFC2-62F2-D7DF-233A-0BF4694C395D}"/>
          </ac:picMkLst>
        </pc:picChg>
      </pc:sldChg>
      <pc:sldChg chg="del">
        <pc:chgData name="ritajade008@gmail.com" userId="c75e967eb6f1340c" providerId="LiveId" clId="{F63E13DF-52E5-42B3-805A-6CBFE069968A}" dt="2022-05-28T17:58:54.766" v="131" actId="47"/>
        <pc:sldMkLst>
          <pc:docMk/>
          <pc:sldMk cId="28106581" sldId="271"/>
        </pc:sldMkLst>
      </pc:sldChg>
      <pc:sldChg chg="modSp mod setBg">
        <pc:chgData name="ritajade008@gmail.com" userId="c75e967eb6f1340c" providerId="LiveId" clId="{F63E13DF-52E5-42B3-805A-6CBFE069968A}" dt="2022-05-28T18:02:48.721" v="166" actId="207"/>
        <pc:sldMkLst>
          <pc:docMk/>
          <pc:sldMk cId="1736621003" sldId="273"/>
        </pc:sldMkLst>
        <pc:spChg chg="mod">
          <ac:chgData name="ritajade008@gmail.com" userId="c75e967eb6f1340c" providerId="LiveId" clId="{F63E13DF-52E5-42B3-805A-6CBFE069968A}" dt="2022-05-28T18:02:48.721" v="166" actId="207"/>
          <ac:spMkLst>
            <pc:docMk/>
            <pc:sldMk cId="1736621003" sldId="273"/>
            <ac:spMk id="8" creationId="{36119156-BE04-0134-0743-D2B0E3B6607B}"/>
          </ac:spMkLst>
        </pc:spChg>
      </pc:sldChg>
      <pc:sldChg chg="modSp">
        <pc:chgData name="ritajade008@gmail.com" userId="c75e967eb6f1340c" providerId="LiveId" clId="{F63E13DF-52E5-42B3-805A-6CBFE069968A}" dt="2022-05-28T17:54:37.739" v="4" actId="1440"/>
        <pc:sldMkLst>
          <pc:docMk/>
          <pc:sldMk cId="2919767082" sldId="275"/>
        </pc:sldMkLst>
        <pc:picChg chg="mod">
          <ac:chgData name="ritajade008@gmail.com" userId="c75e967eb6f1340c" providerId="LiveId" clId="{F63E13DF-52E5-42B3-805A-6CBFE069968A}" dt="2022-05-28T17:54:37.739" v="4" actId="1440"/>
          <ac:picMkLst>
            <pc:docMk/>
            <pc:sldMk cId="2919767082" sldId="275"/>
            <ac:picMk id="6" creationId="{BC688566-6A32-7C8E-E632-2460E4F72E0A}"/>
          </ac:picMkLst>
        </pc:picChg>
      </pc:sldChg>
      <pc:sldChg chg="addSp modSp mod setBg">
        <pc:chgData name="ritajade008@gmail.com" userId="c75e967eb6f1340c" providerId="LiveId" clId="{F63E13DF-52E5-42B3-805A-6CBFE069968A}" dt="2022-05-28T17:58:45.494" v="130" actId="1076"/>
        <pc:sldMkLst>
          <pc:docMk/>
          <pc:sldMk cId="2333964493" sldId="277"/>
        </pc:sldMkLst>
        <pc:spChg chg="add mod">
          <ac:chgData name="ritajade008@gmail.com" userId="c75e967eb6f1340c" providerId="LiveId" clId="{F63E13DF-52E5-42B3-805A-6CBFE069968A}" dt="2022-05-28T17:57:47.647" v="123" actId="1076"/>
          <ac:spMkLst>
            <pc:docMk/>
            <pc:sldMk cId="2333964493" sldId="277"/>
            <ac:spMk id="4" creationId="{ADBBC0B5-EC3C-B60C-F0FD-F2C2720A9B2B}"/>
          </ac:spMkLst>
        </pc:spChg>
        <pc:spChg chg="add mod">
          <ac:chgData name="ritajade008@gmail.com" userId="c75e967eb6f1340c" providerId="LiveId" clId="{F63E13DF-52E5-42B3-805A-6CBFE069968A}" dt="2022-05-28T17:57:42.195" v="122" actId="1076"/>
          <ac:spMkLst>
            <pc:docMk/>
            <pc:sldMk cId="2333964493" sldId="277"/>
            <ac:spMk id="6" creationId="{B5A3B8F5-C631-677C-B5DC-BA9EB99AE97C}"/>
          </ac:spMkLst>
        </pc:spChg>
        <pc:picChg chg="add mod">
          <ac:chgData name="ritajade008@gmail.com" userId="c75e967eb6f1340c" providerId="LiveId" clId="{F63E13DF-52E5-42B3-805A-6CBFE069968A}" dt="2022-05-28T17:58:45.494" v="130" actId="1076"/>
          <ac:picMkLst>
            <pc:docMk/>
            <pc:sldMk cId="2333964493" sldId="277"/>
            <ac:picMk id="2" creationId="{F568BE69-E968-9038-E09C-7FD0536D86AC}"/>
          </ac:picMkLst>
        </pc:picChg>
      </pc:sldChg>
      <pc:sldChg chg="addSp delSp modSp new mod">
        <pc:chgData name="ritajade008@gmail.com" userId="c75e967eb6f1340c" providerId="LiveId" clId="{F63E13DF-52E5-42B3-805A-6CBFE069968A}" dt="2022-05-28T18:39:19.127" v="1037" actId="478"/>
        <pc:sldMkLst>
          <pc:docMk/>
          <pc:sldMk cId="3684472300" sldId="278"/>
        </pc:sldMkLst>
        <pc:spChg chg="add del mod">
          <ac:chgData name="ritajade008@gmail.com" userId="c75e967eb6f1340c" providerId="LiveId" clId="{F63E13DF-52E5-42B3-805A-6CBFE069968A}" dt="2022-05-28T18:07:06.999" v="177" actId="478"/>
          <ac:spMkLst>
            <pc:docMk/>
            <pc:sldMk cId="3684472300" sldId="278"/>
            <ac:spMk id="2" creationId="{F3077B6A-D08C-A64C-F92B-3F14F0DC0BA8}"/>
          </ac:spMkLst>
        </pc:spChg>
        <pc:spChg chg="add mod ord">
          <ac:chgData name="ritajade008@gmail.com" userId="c75e967eb6f1340c" providerId="LiveId" clId="{F63E13DF-52E5-42B3-805A-6CBFE069968A}" dt="2022-05-28T18:35:37.986" v="1008" actId="14100"/>
          <ac:spMkLst>
            <pc:docMk/>
            <pc:sldMk cId="3684472300" sldId="278"/>
            <ac:spMk id="5" creationId="{E6B602DB-C128-4780-0C64-1765518D37B2}"/>
          </ac:spMkLst>
        </pc:spChg>
        <pc:spChg chg="add del mod">
          <ac:chgData name="ritajade008@gmail.com" userId="c75e967eb6f1340c" providerId="LiveId" clId="{F63E13DF-52E5-42B3-805A-6CBFE069968A}" dt="2022-05-28T18:10:54.258" v="235" actId="478"/>
          <ac:spMkLst>
            <pc:docMk/>
            <pc:sldMk cId="3684472300" sldId="278"/>
            <ac:spMk id="6" creationId="{CB656E05-945C-7EAF-8418-0D70DD08B363}"/>
          </ac:spMkLst>
        </pc:spChg>
        <pc:spChg chg="add mod ord">
          <ac:chgData name="ritajade008@gmail.com" userId="c75e967eb6f1340c" providerId="LiveId" clId="{F63E13DF-52E5-42B3-805A-6CBFE069968A}" dt="2022-05-28T18:34:34.195" v="991" actId="1076"/>
          <ac:spMkLst>
            <pc:docMk/>
            <pc:sldMk cId="3684472300" sldId="278"/>
            <ac:spMk id="7" creationId="{F764FB5A-FA84-A786-D25F-22978D19EAB3}"/>
          </ac:spMkLst>
        </pc:spChg>
        <pc:spChg chg="add del mod ord">
          <ac:chgData name="ritajade008@gmail.com" userId="c75e967eb6f1340c" providerId="LiveId" clId="{F63E13DF-52E5-42B3-805A-6CBFE069968A}" dt="2022-05-28T18:13:57.047" v="263" actId="478"/>
          <ac:spMkLst>
            <pc:docMk/>
            <pc:sldMk cId="3684472300" sldId="278"/>
            <ac:spMk id="8" creationId="{23A9B554-AF9F-79AB-9877-10A5A15904D9}"/>
          </ac:spMkLst>
        </pc:spChg>
        <pc:spChg chg="add del mod">
          <ac:chgData name="ritajade008@gmail.com" userId="c75e967eb6f1340c" providerId="LiveId" clId="{F63E13DF-52E5-42B3-805A-6CBFE069968A}" dt="2022-05-28T18:17:03.309" v="368" actId="478"/>
          <ac:spMkLst>
            <pc:docMk/>
            <pc:sldMk cId="3684472300" sldId="278"/>
            <ac:spMk id="9" creationId="{F8BB3413-4ECB-B862-8FC1-D502F63BE929}"/>
          </ac:spMkLst>
        </pc:spChg>
        <pc:spChg chg="add mod">
          <ac:chgData name="ritajade008@gmail.com" userId="c75e967eb6f1340c" providerId="LiveId" clId="{F63E13DF-52E5-42B3-805A-6CBFE069968A}" dt="2022-05-28T18:36:50.563" v="1017" actId="1076"/>
          <ac:spMkLst>
            <pc:docMk/>
            <pc:sldMk cId="3684472300" sldId="278"/>
            <ac:spMk id="10" creationId="{A3121438-7474-5961-712B-40138DCC3E57}"/>
          </ac:spMkLst>
        </pc:spChg>
        <pc:spChg chg="add del mod">
          <ac:chgData name="ritajade008@gmail.com" userId="c75e967eb6f1340c" providerId="LiveId" clId="{F63E13DF-52E5-42B3-805A-6CBFE069968A}" dt="2022-05-28T18:17:18.552" v="372" actId="478"/>
          <ac:spMkLst>
            <pc:docMk/>
            <pc:sldMk cId="3684472300" sldId="278"/>
            <ac:spMk id="11" creationId="{08CA0452-146D-5FF6-6FD8-8FD7ADDB71EB}"/>
          </ac:spMkLst>
        </pc:spChg>
        <pc:spChg chg="add mod">
          <ac:chgData name="ritajade008@gmail.com" userId="c75e967eb6f1340c" providerId="LiveId" clId="{F63E13DF-52E5-42B3-805A-6CBFE069968A}" dt="2022-05-28T18:37:22.057" v="1025" actId="1076"/>
          <ac:spMkLst>
            <pc:docMk/>
            <pc:sldMk cId="3684472300" sldId="278"/>
            <ac:spMk id="13" creationId="{5F0DE62E-6ED1-83A3-2FDA-4DF12F17B961}"/>
          </ac:spMkLst>
        </pc:spChg>
        <pc:spChg chg="add mod">
          <ac:chgData name="ritajade008@gmail.com" userId="c75e967eb6f1340c" providerId="LiveId" clId="{F63E13DF-52E5-42B3-805A-6CBFE069968A}" dt="2022-05-28T18:37:32.861" v="1027" actId="1076"/>
          <ac:spMkLst>
            <pc:docMk/>
            <pc:sldMk cId="3684472300" sldId="278"/>
            <ac:spMk id="15" creationId="{5BF71E47-28E5-775F-518D-74748D7F3980}"/>
          </ac:spMkLst>
        </pc:spChg>
        <pc:spChg chg="add mod">
          <ac:chgData name="ritajade008@gmail.com" userId="c75e967eb6f1340c" providerId="LiveId" clId="{F63E13DF-52E5-42B3-805A-6CBFE069968A}" dt="2022-05-28T18:37:46.843" v="1030" actId="1076"/>
          <ac:spMkLst>
            <pc:docMk/>
            <pc:sldMk cId="3684472300" sldId="278"/>
            <ac:spMk id="17" creationId="{BF151CFE-D6B9-746E-9C6A-E3D13EBC6F24}"/>
          </ac:spMkLst>
        </pc:spChg>
        <pc:spChg chg="add mod">
          <ac:chgData name="ritajade008@gmail.com" userId="c75e967eb6f1340c" providerId="LiveId" clId="{F63E13DF-52E5-42B3-805A-6CBFE069968A}" dt="2022-05-28T18:37:13.476" v="1023" actId="1076"/>
          <ac:spMkLst>
            <pc:docMk/>
            <pc:sldMk cId="3684472300" sldId="278"/>
            <ac:spMk id="19" creationId="{9B87EDC5-43B9-C13A-7864-8B10B82495EF}"/>
          </ac:spMkLst>
        </pc:spChg>
        <pc:spChg chg="add mod">
          <ac:chgData name="ritajade008@gmail.com" userId="c75e967eb6f1340c" providerId="LiveId" clId="{F63E13DF-52E5-42B3-805A-6CBFE069968A}" dt="2022-05-28T18:37:43.323" v="1029" actId="14100"/>
          <ac:spMkLst>
            <pc:docMk/>
            <pc:sldMk cId="3684472300" sldId="278"/>
            <ac:spMk id="21" creationId="{F46F7B90-5A9C-EED2-6666-82537DE2E4CB}"/>
          </ac:spMkLst>
        </pc:spChg>
        <pc:spChg chg="add mod">
          <ac:chgData name="ritajade008@gmail.com" userId="c75e967eb6f1340c" providerId="LiveId" clId="{F63E13DF-52E5-42B3-805A-6CBFE069968A}" dt="2022-05-28T18:36:55.660" v="1018" actId="1076"/>
          <ac:spMkLst>
            <pc:docMk/>
            <pc:sldMk cId="3684472300" sldId="278"/>
            <ac:spMk id="23" creationId="{FA353875-0B00-B0CA-EEF8-9AB45084E080}"/>
          </ac:spMkLst>
        </pc:spChg>
        <pc:spChg chg="add mod">
          <ac:chgData name="ritajade008@gmail.com" userId="c75e967eb6f1340c" providerId="LiveId" clId="{F63E13DF-52E5-42B3-805A-6CBFE069968A}" dt="2022-05-28T18:37:26.352" v="1026" actId="1076"/>
          <ac:spMkLst>
            <pc:docMk/>
            <pc:sldMk cId="3684472300" sldId="278"/>
            <ac:spMk id="25" creationId="{3146E2C4-7F4A-ACC7-F57D-CCA2B36BD06B}"/>
          </ac:spMkLst>
        </pc:spChg>
        <pc:spChg chg="add del mod">
          <ac:chgData name="ritajade008@gmail.com" userId="c75e967eb6f1340c" providerId="LiveId" clId="{F63E13DF-52E5-42B3-805A-6CBFE069968A}" dt="2022-05-28T18:28:22.374" v="924" actId="478"/>
          <ac:spMkLst>
            <pc:docMk/>
            <pc:sldMk cId="3684472300" sldId="278"/>
            <ac:spMk id="26" creationId="{49A92F49-D768-574D-D23D-D6307B0D7185}"/>
          </ac:spMkLst>
        </pc:spChg>
        <pc:spChg chg="add del mod">
          <ac:chgData name="ritajade008@gmail.com" userId="c75e967eb6f1340c" providerId="LiveId" clId="{F63E13DF-52E5-42B3-805A-6CBFE069968A}" dt="2022-05-28T18:31:12.582" v="965" actId="1076"/>
          <ac:spMkLst>
            <pc:docMk/>
            <pc:sldMk cId="3684472300" sldId="278"/>
            <ac:spMk id="27" creationId="{8284CB49-F9D0-B134-C30F-248E1247F88A}"/>
          </ac:spMkLst>
        </pc:spChg>
        <pc:spChg chg="add mod">
          <ac:chgData name="ritajade008@gmail.com" userId="c75e967eb6f1340c" providerId="LiveId" clId="{F63E13DF-52E5-42B3-805A-6CBFE069968A}" dt="2022-05-28T18:35:44.180" v="1009" actId="1076"/>
          <ac:spMkLst>
            <pc:docMk/>
            <pc:sldMk cId="3684472300" sldId="278"/>
            <ac:spMk id="28" creationId="{0D553809-2FE4-FCEF-6802-EB0DF5A32894}"/>
          </ac:spMkLst>
        </pc:spChg>
        <pc:spChg chg="add mod">
          <ac:chgData name="ritajade008@gmail.com" userId="c75e967eb6f1340c" providerId="LiveId" clId="{F63E13DF-52E5-42B3-805A-6CBFE069968A}" dt="2022-05-28T18:36:36.080" v="1015" actId="1076"/>
          <ac:spMkLst>
            <pc:docMk/>
            <pc:sldMk cId="3684472300" sldId="278"/>
            <ac:spMk id="29" creationId="{402DC602-B456-37C7-FA0F-51D44CA6DA3F}"/>
          </ac:spMkLst>
        </pc:spChg>
        <pc:spChg chg="add mod">
          <ac:chgData name="ritajade008@gmail.com" userId="c75e967eb6f1340c" providerId="LiveId" clId="{F63E13DF-52E5-42B3-805A-6CBFE069968A}" dt="2022-05-28T18:36:29.519" v="1014" actId="1076"/>
          <ac:spMkLst>
            <pc:docMk/>
            <pc:sldMk cId="3684472300" sldId="278"/>
            <ac:spMk id="30" creationId="{1C8DBA99-5E88-89E8-D64C-BE1A27008C6E}"/>
          </ac:spMkLst>
        </pc:spChg>
        <pc:spChg chg="add mod">
          <ac:chgData name="ritajade008@gmail.com" userId="c75e967eb6f1340c" providerId="LiveId" clId="{F63E13DF-52E5-42B3-805A-6CBFE069968A}" dt="2022-05-28T18:36:05.088" v="1012" actId="1076"/>
          <ac:spMkLst>
            <pc:docMk/>
            <pc:sldMk cId="3684472300" sldId="278"/>
            <ac:spMk id="31" creationId="{47C005C6-C8BA-CE7F-DC63-418EF109BC2A}"/>
          </ac:spMkLst>
        </pc:spChg>
        <pc:spChg chg="add mod">
          <ac:chgData name="ritajade008@gmail.com" userId="c75e967eb6f1340c" providerId="LiveId" clId="{F63E13DF-52E5-42B3-805A-6CBFE069968A}" dt="2022-05-28T18:35:49.426" v="1010" actId="1076"/>
          <ac:spMkLst>
            <pc:docMk/>
            <pc:sldMk cId="3684472300" sldId="278"/>
            <ac:spMk id="32" creationId="{E1D06FFA-A361-49EC-3127-CFB9F9595E7B}"/>
          </ac:spMkLst>
        </pc:spChg>
        <pc:spChg chg="add mod">
          <ac:chgData name="ritajade008@gmail.com" userId="c75e967eb6f1340c" providerId="LiveId" clId="{F63E13DF-52E5-42B3-805A-6CBFE069968A}" dt="2022-05-28T18:35:59.416" v="1011" actId="1076"/>
          <ac:spMkLst>
            <pc:docMk/>
            <pc:sldMk cId="3684472300" sldId="278"/>
            <ac:spMk id="33" creationId="{5129FEC8-7C37-EEAC-C353-10D5980FB3C6}"/>
          </ac:spMkLst>
        </pc:spChg>
        <pc:spChg chg="add mod">
          <ac:chgData name="ritajade008@gmail.com" userId="c75e967eb6f1340c" providerId="LiveId" clId="{F63E13DF-52E5-42B3-805A-6CBFE069968A}" dt="2022-05-28T18:36:13.925" v="1013" actId="1076"/>
          <ac:spMkLst>
            <pc:docMk/>
            <pc:sldMk cId="3684472300" sldId="278"/>
            <ac:spMk id="34" creationId="{AA3D8759-3278-2935-A4C3-5599F8D5F38F}"/>
          </ac:spMkLst>
        </pc:spChg>
        <pc:spChg chg="add mod">
          <ac:chgData name="ritajade008@gmail.com" userId="c75e967eb6f1340c" providerId="LiveId" clId="{F63E13DF-52E5-42B3-805A-6CBFE069968A}" dt="2022-05-28T18:36:44.565" v="1016" actId="1076"/>
          <ac:spMkLst>
            <pc:docMk/>
            <pc:sldMk cId="3684472300" sldId="278"/>
            <ac:spMk id="35" creationId="{ADE958D1-EAE3-9787-7D95-E3E6D807D3E4}"/>
          </ac:spMkLst>
        </pc:spChg>
        <pc:spChg chg="add del mod">
          <ac:chgData name="ritajade008@gmail.com" userId="c75e967eb6f1340c" providerId="LiveId" clId="{F63E13DF-52E5-42B3-805A-6CBFE069968A}" dt="2022-05-28T18:39:19.127" v="1037" actId="478"/>
          <ac:spMkLst>
            <pc:docMk/>
            <pc:sldMk cId="3684472300" sldId="278"/>
            <ac:spMk id="36" creationId="{9CFAD28D-485E-A2BF-FF49-09E7D7200860}"/>
          </ac:spMkLst>
        </pc:spChg>
        <pc:picChg chg="add mod">
          <ac:chgData name="ritajade008@gmail.com" userId="c75e967eb6f1340c" providerId="LiveId" clId="{F63E13DF-52E5-42B3-805A-6CBFE069968A}" dt="2022-05-28T18:28:29.146" v="925" actId="1076"/>
          <ac:picMkLst>
            <pc:docMk/>
            <pc:sldMk cId="3684472300" sldId="278"/>
            <ac:picMk id="4" creationId="{023F055D-3E7B-A7E6-4F3B-7129D39B7E13}"/>
          </ac:picMkLst>
        </pc:picChg>
      </pc:sldChg>
      <pc:sldChg chg="new del">
        <pc:chgData name="ritajade008@gmail.com" userId="c75e967eb6f1340c" providerId="LiveId" clId="{F63E13DF-52E5-42B3-805A-6CBFE069968A}" dt="2022-05-29T04:27:11.295" v="1979" actId="47"/>
        <pc:sldMkLst>
          <pc:docMk/>
          <pc:sldMk cId="567896187" sldId="279"/>
        </pc:sldMkLst>
      </pc:sldChg>
      <pc:sldChg chg="new del">
        <pc:chgData name="ritajade008@gmail.com" userId="c75e967eb6f1340c" providerId="LiveId" clId="{F63E13DF-52E5-42B3-805A-6CBFE069968A}" dt="2022-05-28T18:08:05.449" v="178" actId="47"/>
        <pc:sldMkLst>
          <pc:docMk/>
          <pc:sldMk cId="3791207814" sldId="279"/>
        </pc:sldMkLst>
      </pc:sldChg>
      <pc:sldChg chg="addSp delSp modSp add mod">
        <pc:chgData name="ritajade008@gmail.com" userId="c75e967eb6f1340c" providerId="LiveId" clId="{F63E13DF-52E5-42B3-805A-6CBFE069968A}" dt="2022-05-29T04:26:54.512" v="1978" actId="1076"/>
        <pc:sldMkLst>
          <pc:docMk/>
          <pc:sldMk cId="200386517" sldId="280"/>
        </pc:sldMkLst>
        <pc:spChg chg="mod">
          <ac:chgData name="ritajade008@gmail.com" userId="c75e967eb6f1340c" providerId="LiveId" clId="{F63E13DF-52E5-42B3-805A-6CBFE069968A}" dt="2022-05-29T04:26:08.319" v="1968" actId="1076"/>
          <ac:spMkLst>
            <pc:docMk/>
            <pc:sldMk cId="200386517" sldId="280"/>
            <ac:spMk id="10" creationId="{A3121438-7474-5961-712B-40138DCC3E57}"/>
          </ac:spMkLst>
        </pc:spChg>
        <pc:spChg chg="del mod">
          <ac:chgData name="ritajade008@gmail.com" userId="c75e967eb6f1340c" providerId="LiveId" clId="{F63E13DF-52E5-42B3-805A-6CBFE069968A}" dt="2022-05-29T04:23:35.020" v="1946" actId="478"/>
          <ac:spMkLst>
            <pc:docMk/>
            <pc:sldMk cId="200386517" sldId="280"/>
            <ac:spMk id="13" creationId="{5F0DE62E-6ED1-83A3-2FDA-4DF12F17B961}"/>
          </ac:spMkLst>
        </pc:spChg>
        <pc:spChg chg="mod">
          <ac:chgData name="ritajade008@gmail.com" userId="c75e967eb6f1340c" providerId="LiveId" clId="{F63E13DF-52E5-42B3-805A-6CBFE069968A}" dt="2022-05-29T04:26:54.512" v="1978" actId="1076"/>
          <ac:spMkLst>
            <pc:docMk/>
            <pc:sldMk cId="200386517" sldId="280"/>
            <ac:spMk id="15" creationId="{5BF71E47-28E5-775F-518D-74748D7F3980}"/>
          </ac:spMkLst>
        </pc:spChg>
        <pc:spChg chg="mod">
          <ac:chgData name="ritajade008@gmail.com" userId="c75e967eb6f1340c" providerId="LiveId" clId="{F63E13DF-52E5-42B3-805A-6CBFE069968A}" dt="2022-05-29T04:26:50.405" v="1977" actId="1076"/>
          <ac:spMkLst>
            <pc:docMk/>
            <pc:sldMk cId="200386517" sldId="280"/>
            <ac:spMk id="17" creationId="{BF151CFE-D6B9-746E-9C6A-E3D13EBC6F24}"/>
          </ac:spMkLst>
        </pc:spChg>
        <pc:spChg chg="mod">
          <ac:chgData name="ritajade008@gmail.com" userId="c75e967eb6f1340c" providerId="LiveId" clId="{F63E13DF-52E5-42B3-805A-6CBFE069968A}" dt="2022-05-29T04:24:48.215" v="1957" actId="1076"/>
          <ac:spMkLst>
            <pc:docMk/>
            <pc:sldMk cId="200386517" sldId="280"/>
            <ac:spMk id="19" creationId="{9B87EDC5-43B9-C13A-7864-8B10B82495EF}"/>
          </ac:spMkLst>
        </pc:spChg>
        <pc:spChg chg="mod">
          <ac:chgData name="ritajade008@gmail.com" userId="c75e967eb6f1340c" providerId="LiveId" clId="{F63E13DF-52E5-42B3-805A-6CBFE069968A}" dt="2022-05-29T04:26:40.636" v="1975" actId="1076"/>
          <ac:spMkLst>
            <pc:docMk/>
            <pc:sldMk cId="200386517" sldId="280"/>
            <ac:spMk id="21" creationId="{F46F7B90-5A9C-EED2-6666-82537DE2E4CB}"/>
          </ac:spMkLst>
        </pc:spChg>
        <pc:spChg chg="mod">
          <ac:chgData name="ritajade008@gmail.com" userId="c75e967eb6f1340c" providerId="LiveId" clId="{F63E13DF-52E5-42B3-805A-6CBFE069968A}" dt="2022-05-29T04:24:37.025" v="1955" actId="1076"/>
          <ac:spMkLst>
            <pc:docMk/>
            <pc:sldMk cId="200386517" sldId="280"/>
            <ac:spMk id="23" creationId="{FA353875-0B00-B0CA-EEF8-9AB45084E080}"/>
          </ac:spMkLst>
        </pc:spChg>
        <pc:spChg chg="del mod">
          <ac:chgData name="ritajade008@gmail.com" userId="c75e967eb6f1340c" providerId="LiveId" clId="{F63E13DF-52E5-42B3-805A-6CBFE069968A}" dt="2022-05-29T04:23:48.342" v="1949" actId="478"/>
          <ac:spMkLst>
            <pc:docMk/>
            <pc:sldMk cId="200386517" sldId="280"/>
            <ac:spMk id="25" creationId="{3146E2C4-7F4A-ACC7-F57D-CCA2B36BD06B}"/>
          </ac:spMkLst>
        </pc:spChg>
        <pc:spChg chg="mod">
          <ac:chgData name="ritajade008@gmail.com" userId="c75e967eb6f1340c" providerId="LiveId" clId="{F63E13DF-52E5-42B3-805A-6CBFE069968A}" dt="2022-05-28T18:45:14.396" v="1071" actId="1076"/>
          <ac:spMkLst>
            <pc:docMk/>
            <pc:sldMk cId="200386517" sldId="280"/>
            <ac:spMk id="27" creationId="{8284CB49-F9D0-B134-C30F-248E1247F88A}"/>
          </ac:spMkLst>
        </pc:spChg>
        <pc:spChg chg="mod">
          <ac:chgData name="ritajade008@gmail.com" userId="c75e967eb6f1340c" providerId="LiveId" clId="{F63E13DF-52E5-42B3-805A-6CBFE069968A}" dt="2022-05-29T04:25:48.939" v="1965" actId="1076"/>
          <ac:spMkLst>
            <pc:docMk/>
            <pc:sldMk cId="200386517" sldId="280"/>
            <ac:spMk id="29" creationId="{402DC602-B456-37C7-FA0F-51D44CA6DA3F}"/>
          </ac:spMkLst>
        </pc:spChg>
        <pc:spChg chg="del">
          <ac:chgData name="ritajade008@gmail.com" userId="c75e967eb6f1340c" providerId="LiveId" clId="{F63E13DF-52E5-42B3-805A-6CBFE069968A}" dt="2022-05-29T04:25:37.393" v="1963" actId="478"/>
          <ac:spMkLst>
            <pc:docMk/>
            <pc:sldMk cId="200386517" sldId="280"/>
            <ac:spMk id="30" creationId="{1C8DBA99-5E88-89E8-D64C-BE1A27008C6E}"/>
          </ac:spMkLst>
        </pc:spChg>
        <pc:spChg chg="mod">
          <ac:chgData name="ritajade008@gmail.com" userId="c75e967eb6f1340c" providerId="LiveId" clId="{F63E13DF-52E5-42B3-805A-6CBFE069968A}" dt="2022-05-29T04:26:02.331" v="1967" actId="1076"/>
          <ac:spMkLst>
            <pc:docMk/>
            <pc:sldMk cId="200386517" sldId="280"/>
            <ac:spMk id="31" creationId="{47C005C6-C8BA-CE7F-DC63-418EF109BC2A}"/>
          </ac:spMkLst>
        </pc:spChg>
        <pc:spChg chg="mod">
          <ac:chgData name="ritajade008@gmail.com" userId="c75e967eb6f1340c" providerId="LiveId" clId="{F63E13DF-52E5-42B3-805A-6CBFE069968A}" dt="2022-05-29T04:25:55.681" v="1966" actId="1076"/>
          <ac:spMkLst>
            <pc:docMk/>
            <pc:sldMk cId="200386517" sldId="280"/>
            <ac:spMk id="33" creationId="{5129FEC8-7C37-EEAC-C353-10D5980FB3C6}"/>
          </ac:spMkLst>
        </pc:spChg>
        <pc:spChg chg="del">
          <ac:chgData name="ritajade008@gmail.com" userId="c75e967eb6f1340c" providerId="LiveId" clId="{F63E13DF-52E5-42B3-805A-6CBFE069968A}" dt="2022-05-29T04:25:34.045" v="1962" actId="478"/>
          <ac:spMkLst>
            <pc:docMk/>
            <pc:sldMk cId="200386517" sldId="280"/>
            <ac:spMk id="34" creationId="{AA3D8759-3278-2935-A4C3-5599F8D5F38F}"/>
          </ac:spMkLst>
        </pc:spChg>
        <pc:spChg chg="mod">
          <ac:chgData name="ritajade008@gmail.com" userId="c75e967eb6f1340c" providerId="LiveId" clId="{F63E13DF-52E5-42B3-805A-6CBFE069968A}" dt="2022-05-29T04:25:42.517" v="1964" actId="1076"/>
          <ac:spMkLst>
            <pc:docMk/>
            <pc:sldMk cId="200386517" sldId="280"/>
            <ac:spMk id="35" creationId="{ADE958D1-EAE3-9787-7D95-E3E6D807D3E4}"/>
          </ac:spMkLst>
        </pc:spChg>
        <pc:graphicFrameChg chg="add del mod modGraphic">
          <ac:chgData name="ritajade008@gmail.com" userId="c75e967eb6f1340c" providerId="LiveId" clId="{F63E13DF-52E5-42B3-805A-6CBFE069968A}" dt="2022-05-28T18:44:47.117" v="1044" actId="478"/>
          <ac:graphicFrameMkLst>
            <pc:docMk/>
            <pc:sldMk cId="200386517" sldId="280"/>
            <ac:graphicFrameMk id="2" creationId="{270E1913-748C-B197-1E8A-667B5BB14B88}"/>
          </ac:graphicFrameMkLst>
        </pc:graphicFrameChg>
        <pc:picChg chg="mod">
          <ac:chgData name="ritajade008@gmail.com" userId="c75e967eb6f1340c" providerId="LiveId" clId="{F63E13DF-52E5-42B3-805A-6CBFE069968A}" dt="2022-05-28T18:44:33.913" v="1043" actId="1076"/>
          <ac:picMkLst>
            <pc:docMk/>
            <pc:sldMk cId="200386517" sldId="280"/>
            <ac:picMk id="4" creationId="{023F055D-3E7B-A7E6-4F3B-7129D39B7E13}"/>
          </ac:picMkLst>
        </pc:picChg>
      </pc:sldChg>
      <pc:sldChg chg="add">
        <pc:chgData name="ritajade008@gmail.com" userId="c75e967eb6f1340c" providerId="LiveId" clId="{F63E13DF-52E5-42B3-805A-6CBFE069968A}" dt="2022-05-29T04:27:54.742" v="1980"/>
        <pc:sldMkLst>
          <pc:docMk/>
          <pc:sldMk cId="390213078" sldId="281"/>
        </pc:sldMkLst>
      </pc:sldChg>
      <pc:sldChg chg="addSp delSp modSp new del mod setBg">
        <pc:chgData name="ritajade008@gmail.com" userId="c75e967eb6f1340c" providerId="LiveId" clId="{F63E13DF-52E5-42B3-805A-6CBFE069968A}" dt="2022-05-29T04:53:06.819" v="2321" actId="47"/>
        <pc:sldMkLst>
          <pc:docMk/>
          <pc:sldMk cId="2642833192" sldId="282"/>
        </pc:sldMkLst>
        <pc:picChg chg="add del mod">
          <ac:chgData name="ritajade008@gmail.com" userId="c75e967eb6f1340c" providerId="LiveId" clId="{F63E13DF-52E5-42B3-805A-6CBFE069968A}" dt="2022-05-29T04:34:11.123" v="1983" actId="478"/>
          <ac:picMkLst>
            <pc:docMk/>
            <pc:sldMk cId="2642833192" sldId="282"/>
            <ac:picMk id="3" creationId="{F4D7B3BD-7D90-5539-73E8-6A7E1FC1268D}"/>
          </ac:picMkLst>
        </pc:picChg>
      </pc:sldChg>
      <pc:sldChg chg="modSp add mod setBg">
        <pc:chgData name="ritajade008@gmail.com" userId="c75e967eb6f1340c" providerId="LiveId" clId="{F63E13DF-52E5-42B3-805A-6CBFE069968A}" dt="2022-05-29T05:39:09.387" v="2494" actId="207"/>
        <pc:sldMkLst>
          <pc:docMk/>
          <pc:sldMk cId="3870932541" sldId="282"/>
        </pc:sldMkLst>
        <pc:spChg chg="mod">
          <ac:chgData name="ritajade008@gmail.com" userId="c75e967eb6f1340c" providerId="LiveId" clId="{F63E13DF-52E5-42B3-805A-6CBFE069968A}" dt="2022-05-29T05:39:09.387" v="2494" actId="207"/>
          <ac:spMkLst>
            <pc:docMk/>
            <pc:sldMk cId="3870932541" sldId="282"/>
            <ac:spMk id="2" creationId="{E0D4D988-7B74-5B10-E44C-C82B4F4943A3}"/>
          </ac:spMkLst>
        </pc:spChg>
        <pc:spChg chg="mod">
          <ac:chgData name="ritajade008@gmail.com" userId="c75e967eb6f1340c" providerId="LiveId" clId="{F63E13DF-52E5-42B3-805A-6CBFE069968A}" dt="2022-05-29T04:54:49.181" v="2387" actId="692"/>
          <ac:spMkLst>
            <pc:docMk/>
            <pc:sldMk cId="3870932541" sldId="282"/>
            <ac:spMk id="3" creationId="{F2BA12EF-8EF4-DCDB-A741-E065E1B1FA36}"/>
          </ac:spMkLst>
        </pc:spChg>
        <pc:spChg chg="mod">
          <ac:chgData name="ritajade008@gmail.com" userId="c75e967eb6f1340c" providerId="LiveId" clId="{F63E13DF-52E5-42B3-805A-6CBFE069968A}" dt="2022-05-29T04:57:38.887" v="2397" actId="207"/>
          <ac:spMkLst>
            <pc:docMk/>
            <pc:sldMk cId="3870932541" sldId="282"/>
            <ac:spMk id="61" creationId="{8C8A7CFD-C43B-4A48-3164-C52FC9620A9E}"/>
          </ac:spMkLst>
        </pc:spChg>
        <pc:spChg chg="mod">
          <ac:chgData name="ritajade008@gmail.com" userId="c75e967eb6f1340c" providerId="LiveId" clId="{F63E13DF-52E5-42B3-805A-6CBFE069968A}" dt="2022-05-29T04:56:40.193" v="2392" actId="1076"/>
          <ac:spMkLst>
            <pc:docMk/>
            <pc:sldMk cId="3870932541" sldId="282"/>
            <ac:spMk id="72" creationId="{04A38CDF-C61B-E4B7-7AF4-8B25B6FB223D}"/>
          </ac:spMkLst>
        </pc:spChg>
        <pc:spChg chg="mod">
          <ac:chgData name="ritajade008@gmail.com" userId="c75e967eb6f1340c" providerId="LiveId" clId="{F63E13DF-52E5-42B3-805A-6CBFE069968A}" dt="2022-05-29T04:56:34.426" v="2391" actId="1076"/>
          <ac:spMkLst>
            <pc:docMk/>
            <pc:sldMk cId="3870932541" sldId="282"/>
            <ac:spMk id="75" creationId="{540A79E1-BD28-108F-278F-05F4E7F58138}"/>
          </ac:spMkLst>
        </pc:spChg>
        <pc:spChg chg="mod">
          <ac:chgData name="ritajade008@gmail.com" userId="c75e967eb6f1340c" providerId="LiveId" clId="{F63E13DF-52E5-42B3-805A-6CBFE069968A}" dt="2022-05-29T04:56:31.134" v="2390" actId="1076"/>
          <ac:spMkLst>
            <pc:docMk/>
            <pc:sldMk cId="3870932541" sldId="282"/>
            <ac:spMk id="77" creationId="{1C0BEB2B-F29E-1560-AF8D-D8D0221A6217}"/>
          </ac:spMkLst>
        </pc:spChg>
        <pc:spChg chg="mod">
          <ac:chgData name="ritajade008@gmail.com" userId="c75e967eb6f1340c" providerId="LiveId" clId="{F63E13DF-52E5-42B3-805A-6CBFE069968A}" dt="2022-05-29T04:58:10.238" v="2399" actId="1076"/>
          <ac:spMkLst>
            <pc:docMk/>
            <pc:sldMk cId="3870932541" sldId="282"/>
            <ac:spMk id="84" creationId="{45DC638E-9BB3-0E8E-AC08-F114C8AA94C5}"/>
          </ac:spMkLst>
        </pc:spChg>
        <pc:spChg chg="mod">
          <ac:chgData name="ritajade008@gmail.com" userId="c75e967eb6f1340c" providerId="LiveId" clId="{F63E13DF-52E5-42B3-805A-6CBFE069968A}" dt="2022-05-29T04:58:19.725" v="2401" actId="1076"/>
          <ac:spMkLst>
            <pc:docMk/>
            <pc:sldMk cId="3870932541" sldId="282"/>
            <ac:spMk id="86" creationId="{F4A85BFD-0744-0AD0-ED5D-C210D0DC7DBA}"/>
          </ac:spMkLst>
        </pc:spChg>
        <pc:spChg chg="mod">
          <ac:chgData name="ritajade008@gmail.com" userId="c75e967eb6f1340c" providerId="LiveId" clId="{F63E13DF-52E5-42B3-805A-6CBFE069968A}" dt="2022-05-29T04:58:30.253" v="2403" actId="1076"/>
          <ac:spMkLst>
            <pc:docMk/>
            <pc:sldMk cId="3870932541" sldId="282"/>
            <ac:spMk id="87" creationId="{03CCF9DE-3B30-2A5E-C660-6D7DFFDE74F1}"/>
          </ac:spMkLst>
        </pc:spChg>
        <pc:spChg chg="mod">
          <ac:chgData name="ritajade008@gmail.com" userId="c75e967eb6f1340c" providerId="LiveId" clId="{F63E13DF-52E5-42B3-805A-6CBFE069968A}" dt="2022-05-29T04:58:41.207" v="2405" actId="1076"/>
          <ac:spMkLst>
            <pc:docMk/>
            <pc:sldMk cId="3870932541" sldId="282"/>
            <ac:spMk id="88" creationId="{5E7C2093-64BF-C95B-05AB-C9C6FB1A2E35}"/>
          </ac:spMkLst>
        </pc:spChg>
        <pc:spChg chg="mod">
          <ac:chgData name="ritajade008@gmail.com" userId="c75e967eb6f1340c" providerId="LiveId" clId="{F63E13DF-52E5-42B3-805A-6CBFE069968A}" dt="2022-05-29T04:58:32.910" v="2404" actId="1076"/>
          <ac:spMkLst>
            <pc:docMk/>
            <pc:sldMk cId="3870932541" sldId="282"/>
            <ac:spMk id="89" creationId="{935510FD-E205-2C40-62FC-70E7811E176E}"/>
          </ac:spMkLst>
        </pc:spChg>
        <pc:spChg chg="mod">
          <ac:chgData name="ritajade008@gmail.com" userId="c75e967eb6f1340c" providerId="LiveId" clId="{F63E13DF-52E5-42B3-805A-6CBFE069968A}" dt="2022-05-29T04:58:24.413" v="2402" actId="1076"/>
          <ac:spMkLst>
            <pc:docMk/>
            <pc:sldMk cId="3870932541" sldId="282"/>
            <ac:spMk id="90" creationId="{ACDCC6EF-C01D-8149-67C9-B11D61128809}"/>
          </ac:spMkLst>
        </pc:spChg>
        <pc:spChg chg="mod">
          <ac:chgData name="ritajade008@gmail.com" userId="c75e967eb6f1340c" providerId="LiveId" clId="{F63E13DF-52E5-42B3-805A-6CBFE069968A}" dt="2022-05-29T04:58:12.970" v="2400" actId="1076"/>
          <ac:spMkLst>
            <pc:docMk/>
            <pc:sldMk cId="3870932541" sldId="282"/>
            <ac:spMk id="91" creationId="{6ADABC0F-ED59-32D3-6481-5859954D9D3C}"/>
          </ac:spMkLst>
        </pc:spChg>
      </pc:sldChg>
      <pc:sldChg chg="addSp modSp new del mod">
        <pc:chgData name="ritajade008@gmail.com" userId="c75e967eb6f1340c" providerId="LiveId" clId="{F63E13DF-52E5-42B3-805A-6CBFE069968A}" dt="2022-05-29T04:38:42.416" v="2042" actId="47"/>
        <pc:sldMkLst>
          <pc:docMk/>
          <pc:sldMk cId="1998470976" sldId="283"/>
        </pc:sldMkLst>
        <pc:spChg chg="add mod">
          <ac:chgData name="ritajade008@gmail.com" userId="c75e967eb6f1340c" providerId="LiveId" clId="{F63E13DF-52E5-42B3-805A-6CBFE069968A}" dt="2022-05-29T04:38:19.236" v="2038" actId="207"/>
          <ac:spMkLst>
            <pc:docMk/>
            <pc:sldMk cId="1998470976" sldId="283"/>
            <ac:spMk id="4" creationId="{6ACCFFCB-393C-F994-9C9A-91B2B875C405}"/>
          </ac:spMkLst>
        </pc:spChg>
        <pc:spChg chg="add mod">
          <ac:chgData name="ritajade008@gmail.com" userId="c75e967eb6f1340c" providerId="LiveId" clId="{F63E13DF-52E5-42B3-805A-6CBFE069968A}" dt="2022-05-29T04:38:29.012" v="2041" actId="207"/>
          <ac:spMkLst>
            <pc:docMk/>
            <pc:sldMk cId="1998470976" sldId="283"/>
            <ac:spMk id="5" creationId="{50E14982-C7FA-9F4D-94A5-4B6266658CEF}"/>
          </ac:spMkLst>
        </pc:spChg>
        <pc:picChg chg="add mod">
          <ac:chgData name="ritajade008@gmail.com" userId="c75e967eb6f1340c" providerId="LiveId" clId="{F63E13DF-52E5-42B3-805A-6CBFE069968A}" dt="2022-05-29T04:36:55.409" v="2030" actId="1076"/>
          <ac:picMkLst>
            <pc:docMk/>
            <pc:sldMk cId="1998470976" sldId="283"/>
            <ac:picMk id="3" creationId="{B5EFEEF7-187B-F1AF-D81E-51ED7D083377}"/>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1T09:41:42.912"/>
    </inkml:context>
    <inkml:brush xml:id="br0">
      <inkml:brushProperty name="width" value="0.05" units="cm"/>
      <inkml:brushProperty name="height" value="0.0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1T09:41:53.027"/>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86800-4D8F-430C-AD2C-C3E6E9C17D9C}" type="datetimeFigureOut">
              <a:rPr lang="en-IN" smtClean="0"/>
              <a:t>29-05-2022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B4D70-0A88-492D-9A56-E13E91FED830}" type="slidenum">
              <a:rPr lang="en-IN" smtClean="0"/>
              <a:t>‹#›</a:t>
            </a:fld>
            <a:endParaRPr lang="en-IN"/>
          </a:p>
        </p:txBody>
      </p:sp>
    </p:spTree>
    <p:extLst>
      <p:ext uri="{BB962C8B-B14F-4D97-AF65-F5344CB8AC3E}">
        <p14:creationId xmlns:p14="http://schemas.microsoft.com/office/powerpoint/2010/main" val="858153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73B4D70-0A88-492D-9A56-E13E91FED830}" type="slidenum">
              <a:rPr lang="en-IN" smtClean="0"/>
              <a:t>3</a:t>
            </a:fld>
            <a:endParaRPr lang="en-IN"/>
          </a:p>
        </p:txBody>
      </p:sp>
    </p:spTree>
    <p:extLst>
      <p:ext uri="{BB962C8B-B14F-4D97-AF65-F5344CB8AC3E}">
        <p14:creationId xmlns:p14="http://schemas.microsoft.com/office/powerpoint/2010/main" val="2374903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25158-825E-7AF5-91BF-47D2766529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D5BD8F-B492-5241-ED7A-DC2F225C30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D656CED-D7EA-0ED1-C5C9-E8223D23201E}"/>
              </a:ext>
            </a:extLst>
          </p:cNvPr>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a:extLst>
              <a:ext uri="{FF2B5EF4-FFF2-40B4-BE49-F238E27FC236}">
                <a16:creationId xmlns:a16="http://schemas.microsoft.com/office/drawing/2014/main" id="{2550EF78-E4C4-D7DD-D29B-F3EE0BDCAD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A71744-DC76-F9FE-BEE9-59CB05F0A137}"/>
              </a:ext>
            </a:extLst>
          </p:cNvPr>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275525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C4A8-D6D6-72CD-C1AE-CC59EF2CA39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3087D88-D2EC-9478-209F-DE60D94F50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476D9A-B2F1-9944-E07B-5EED2A6A5883}"/>
              </a:ext>
            </a:extLst>
          </p:cNvPr>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a:extLst>
              <a:ext uri="{FF2B5EF4-FFF2-40B4-BE49-F238E27FC236}">
                <a16:creationId xmlns:a16="http://schemas.microsoft.com/office/drawing/2014/main" id="{22B96FA3-C772-51F2-C4F8-537952BC03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E916D7-5510-0DDD-DCB5-785821C76AAF}"/>
              </a:ext>
            </a:extLst>
          </p:cNvPr>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422131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E7F2CE-7B5C-9145-6C65-EEBEDE5145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BC77CB-9FB0-9E17-8E4F-164466020E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567BA2-D305-BBB4-F9EE-F7B2BACFF9FF}"/>
              </a:ext>
            </a:extLst>
          </p:cNvPr>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a:extLst>
              <a:ext uri="{FF2B5EF4-FFF2-40B4-BE49-F238E27FC236}">
                <a16:creationId xmlns:a16="http://schemas.microsoft.com/office/drawing/2014/main" id="{4AEAA0D6-674D-7AB8-F954-C07460E1F3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063CD5-E87E-ABD0-70B2-2E6F357FCE42}"/>
              </a:ext>
            </a:extLst>
          </p:cNvPr>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066082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31D97E71-866E-4CBF-B8B5-DF5B46FDC2D8}" type="slidenum">
              <a:rPr lang="en-IN" smtClean="0"/>
              <a:t>‹#›</a:t>
            </a:fld>
            <a:endParaRPr lang="en-IN"/>
          </a:p>
        </p:txBody>
      </p:sp>
    </p:spTree>
    <p:extLst>
      <p:ext uri="{BB962C8B-B14F-4D97-AF65-F5344CB8AC3E}">
        <p14:creationId xmlns:p14="http://schemas.microsoft.com/office/powerpoint/2010/main" val="3598349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620293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1D97E71-866E-4CBF-B8B5-DF5B46FDC2D8}" type="slidenum">
              <a:rPr lang="en-IN" smtClean="0"/>
              <a:t>‹#›</a:t>
            </a:fld>
            <a:endParaRPr lang="en-IN"/>
          </a:p>
        </p:txBody>
      </p:sp>
    </p:spTree>
    <p:extLst>
      <p:ext uri="{BB962C8B-B14F-4D97-AF65-F5344CB8AC3E}">
        <p14:creationId xmlns:p14="http://schemas.microsoft.com/office/powerpoint/2010/main" val="3217187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410933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5ADB97-2E80-4E92-8BC7-77CC44BD7CDC}" type="datetimeFigureOut">
              <a:rPr lang="en-IN" smtClean="0"/>
              <a:t>29-05-2022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2180810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5ADB97-2E80-4E92-8BC7-77CC44BD7CDC}" type="datetimeFigureOut">
              <a:rPr lang="en-IN" smtClean="0"/>
              <a:t>29-05-2022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5846502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5ADB97-2E80-4E92-8BC7-77CC44BD7CDC}" type="datetimeFigureOut">
              <a:rPr lang="en-IN" smtClean="0"/>
              <a:t>29-05-2022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127078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232848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7EEB8-9B67-89FA-9AC8-F8041BF756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10746A-6AC5-47A6-E71C-748CD4EE24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F4DA44-A3DA-D2DA-FD34-C10A7015D832}"/>
              </a:ext>
            </a:extLst>
          </p:cNvPr>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a:extLst>
              <a:ext uri="{FF2B5EF4-FFF2-40B4-BE49-F238E27FC236}">
                <a16:creationId xmlns:a16="http://schemas.microsoft.com/office/drawing/2014/main" id="{1F15A5A0-CA6F-0E6E-2EDB-7C3A770E6C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D12F0F-436C-2156-4BB2-E6F41AE1236F}"/>
              </a:ext>
            </a:extLst>
          </p:cNvPr>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965029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605ADB97-2E80-4E92-8BC7-77CC44BD7CDC}" type="datetimeFigureOut">
              <a:rPr lang="en-IN" smtClean="0"/>
              <a:t>29-05-2022</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4219596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1455939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016991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31D97E71-866E-4CBF-B8B5-DF5B46FDC2D8}" type="slidenum">
              <a:rPr lang="en-IN" smtClean="0"/>
              <a:t>‹#›</a:t>
            </a:fld>
            <a:endParaRPr lang="en-IN"/>
          </a:p>
        </p:txBody>
      </p:sp>
    </p:spTree>
    <p:extLst>
      <p:ext uri="{BB962C8B-B14F-4D97-AF65-F5344CB8AC3E}">
        <p14:creationId xmlns:p14="http://schemas.microsoft.com/office/powerpoint/2010/main" val="1217253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103636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1D97E71-866E-4CBF-B8B5-DF5B46FDC2D8}" type="slidenum">
              <a:rPr lang="en-IN" smtClean="0"/>
              <a:t>‹#›</a:t>
            </a:fld>
            <a:endParaRPr lang="en-IN"/>
          </a:p>
        </p:txBody>
      </p:sp>
    </p:spTree>
    <p:extLst>
      <p:ext uri="{BB962C8B-B14F-4D97-AF65-F5344CB8AC3E}">
        <p14:creationId xmlns:p14="http://schemas.microsoft.com/office/powerpoint/2010/main" val="18971118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4252429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5ADB97-2E80-4E92-8BC7-77CC44BD7CDC}" type="datetimeFigureOut">
              <a:rPr lang="en-IN" smtClean="0"/>
              <a:t>29-05-2022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2510866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5ADB97-2E80-4E92-8BC7-77CC44BD7CDC}" type="datetimeFigureOut">
              <a:rPr lang="en-IN" smtClean="0"/>
              <a:t>29-05-2022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039704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5ADB97-2E80-4E92-8BC7-77CC44BD7CDC}" type="datetimeFigureOut">
              <a:rPr lang="en-IN" smtClean="0"/>
              <a:t>29-05-2022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404856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FCAE8-2414-288A-24A7-67D969D35B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A176ED3-0342-8586-BBA2-10EB8855A5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D32B4F-A9BE-72F9-CA0B-6A79A276A716}"/>
              </a:ext>
            </a:extLst>
          </p:cNvPr>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a:extLst>
              <a:ext uri="{FF2B5EF4-FFF2-40B4-BE49-F238E27FC236}">
                <a16:creationId xmlns:a16="http://schemas.microsoft.com/office/drawing/2014/main" id="{9F602BE6-99DF-CA79-96A7-4173E8A54C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5795C9-B238-F5AC-EAEC-53CF19DF7AF4}"/>
              </a:ext>
            </a:extLst>
          </p:cNvPr>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2530342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816193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605ADB97-2E80-4E92-8BC7-77CC44BD7CDC}" type="datetimeFigureOut">
              <a:rPr lang="en-IN" smtClean="0"/>
              <a:t>29-05-2022</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0445681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20622611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7961561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5605206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517629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41531444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2772930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5ADB97-2E80-4E92-8BC7-77CC44BD7CDC}" type="datetimeFigureOut">
              <a:rPr lang="en-IN" smtClean="0"/>
              <a:t>29-05-2022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9676727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5ADB97-2E80-4E92-8BC7-77CC44BD7CDC}" type="datetimeFigureOut">
              <a:rPr lang="en-IN" smtClean="0"/>
              <a:t>29-05-2022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254432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3C22B-6033-28E9-057C-D923FB1FE2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BB2AE5A-9497-5C93-31B6-93B05456C7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0864959-F380-A460-5F76-5AF3EEE676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0224916-73E3-52EF-E881-84354F79FFCC}"/>
              </a:ext>
            </a:extLst>
          </p:cNvPr>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a:extLst>
              <a:ext uri="{FF2B5EF4-FFF2-40B4-BE49-F238E27FC236}">
                <a16:creationId xmlns:a16="http://schemas.microsoft.com/office/drawing/2014/main" id="{75E10DED-EEAB-635B-FEA1-9A2A8959DA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CE6490-5218-A051-9756-6027667283F4}"/>
              </a:ext>
            </a:extLst>
          </p:cNvPr>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0882516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5ADB97-2E80-4E92-8BC7-77CC44BD7CDC}" type="datetimeFigureOut">
              <a:rPr lang="en-IN" smtClean="0"/>
              <a:t>29-05-2022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4079415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5099411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4167361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9607886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9207091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27645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2415050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05ADB97-2E80-4E92-8BC7-77CC44BD7CDC}" type="datetimeFigureOut">
              <a:rPr lang="en-IN" smtClean="0"/>
              <a:t>29-05-2022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7249564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05ADB97-2E80-4E92-8BC7-77CC44BD7CDC}" type="datetimeFigureOut">
              <a:rPr lang="en-IN" smtClean="0"/>
              <a:t>29-05-2022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9236609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27435159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1F3D-6245-4B61-B205-D3EA347387E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E091CD-AE68-98A7-CD81-A4DF93A169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3032CC-B947-0BA8-B259-E87D037521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86911A4-86F5-A295-548A-ACAC71B002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D49413-9E40-DFA5-4521-BC10A5F2F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960A566-3774-5493-08ED-4534AE5B87A2}"/>
              </a:ext>
            </a:extLst>
          </p:cNvPr>
          <p:cNvSpPr>
            <a:spLocks noGrp="1"/>
          </p:cNvSpPr>
          <p:nvPr>
            <p:ph type="dt" sz="half" idx="10"/>
          </p:nvPr>
        </p:nvSpPr>
        <p:spPr/>
        <p:txBody>
          <a:bodyPr/>
          <a:lstStyle/>
          <a:p>
            <a:fld id="{605ADB97-2E80-4E92-8BC7-77CC44BD7CDC}" type="datetimeFigureOut">
              <a:rPr lang="en-IN" smtClean="0"/>
              <a:t>29-05-2022</a:t>
            </a:fld>
            <a:endParaRPr lang="en-IN"/>
          </a:p>
        </p:txBody>
      </p:sp>
      <p:sp>
        <p:nvSpPr>
          <p:cNvPr id="8" name="Footer Placeholder 7">
            <a:extLst>
              <a:ext uri="{FF2B5EF4-FFF2-40B4-BE49-F238E27FC236}">
                <a16:creationId xmlns:a16="http://schemas.microsoft.com/office/drawing/2014/main" id="{71E1B830-083E-5061-4A4C-D8A66EFC98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3BBB030-A2DF-184D-0291-29435B8CC8E9}"/>
              </a:ext>
            </a:extLst>
          </p:cNvPr>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22436674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9954254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31D97E71-866E-4CBF-B8B5-DF5B46FDC2D8}" type="slidenum">
              <a:rPr lang="en-IN" smtClean="0"/>
              <a:t>‹#›</a:t>
            </a:fld>
            <a:endParaRPr lang="en-IN"/>
          </a:p>
        </p:txBody>
      </p:sp>
    </p:spTree>
    <p:extLst>
      <p:ext uri="{BB962C8B-B14F-4D97-AF65-F5344CB8AC3E}">
        <p14:creationId xmlns:p14="http://schemas.microsoft.com/office/powerpoint/2010/main" val="16374420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20416789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1D97E71-866E-4CBF-B8B5-DF5B46FDC2D8}" type="slidenum">
              <a:rPr lang="en-IN" smtClean="0"/>
              <a:t>‹#›</a:t>
            </a:fld>
            <a:endParaRPr lang="en-IN"/>
          </a:p>
        </p:txBody>
      </p:sp>
    </p:spTree>
    <p:extLst>
      <p:ext uri="{BB962C8B-B14F-4D97-AF65-F5344CB8AC3E}">
        <p14:creationId xmlns:p14="http://schemas.microsoft.com/office/powerpoint/2010/main" val="33860446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3521835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5ADB97-2E80-4E92-8BC7-77CC44BD7CDC}" type="datetimeFigureOut">
              <a:rPr lang="en-IN" smtClean="0"/>
              <a:t>29-05-2022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2434233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5ADB97-2E80-4E92-8BC7-77CC44BD7CDC}" type="datetimeFigureOut">
              <a:rPr lang="en-IN" smtClean="0"/>
              <a:t>29-05-2022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3772851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5ADB97-2E80-4E92-8BC7-77CC44BD7CDC}" type="datetimeFigureOut">
              <a:rPr lang="en-IN" smtClean="0"/>
              <a:t>29-05-2022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467563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4426498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605ADB97-2E80-4E92-8BC7-77CC44BD7CDC}" type="datetimeFigureOut">
              <a:rPr lang="en-IN" smtClean="0"/>
              <a:t>29-05-2022</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90345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AA3A-7B04-7408-6581-30D70755775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4951C1-E173-595F-F4EA-6A245907113C}"/>
              </a:ext>
            </a:extLst>
          </p:cNvPr>
          <p:cNvSpPr>
            <a:spLocks noGrp="1"/>
          </p:cNvSpPr>
          <p:nvPr>
            <p:ph type="dt" sz="half" idx="10"/>
          </p:nvPr>
        </p:nvSpPr>
        <p:spPr/>
        <p:txBody>
          <a:bodyPr/>
          <a:lstStyle/>
          <a:p>
            <a:fld id="{605ADB97-2E80-4E92-8BC7-77CC44BD7CDC}" type="datetimeFigureOut">
              <a:rPr lang="en-IN" smtClean="0"/>
              <a:t>29-05-2022</a:t>
            </a:fld>
            <a:endParaRPr lang="en-IN"/>
          </a:p>
        </p:txBody>
      </p:sp>
      <p:sp>
        <p:nvSpPr>
          <p:cNvPr id="4" name="Footer Placeholder 3">
            <a:extLst>
              <a:ext uri="{FF2B5EF4-FFF2-40B4-BE49-F238E27FC236}">
                <a16:creationId xmlns:a16="http://schemas.microsoft.com/office/drawing/2014/main" id="{2A75008C-F192-6E8D-813D-135BAB91AEE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B78CA0-AF24-F87C-8C56-1AFA7915197B}"/>
              </a:ext>
            </a:extLst>
          </p:cNvPr>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1146651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42113394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5ADB97-2E80-4E92-8BC7-77CC44BD7CDC}" type="datetimeFigureOut">
              <a:rPr lang="en-IN" smtClean="0"/>
              <a:t>29-05-2022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730748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EF4262-6AC0-464E-E258-08AEA641C0A2}"/>
              </a:ext>
            </a:extLst>
          </p:cNvPr>
          <p:cNvSpPr>
            <a:spLocks noGrp="1"/>
          </p:cNvSpPr>
          <p:nvPr>
            <p:ph type="dt" sz="half" idx="10"/>
          </p:nvPr>
        </p:nvSpPr>
        <p:spPr/>
        <p:txBody>
          <a:bodyPr/>
          <a:lstStyle/>
          <a:p>
            <a:fld id="{605ADB97-2E80-4E92-8BC7-77CC44BD7CDC}" type="datetimeFigureOut">
              <a:rPr lang="en-IN" smtClean="0"/>
              <a:t>29-05-2022</a:t>
            </a:fld>
            <a:endParaRPr lang="en-IN"/>
          </a:p>
        </p:txBody>
      </p:sp>
      <p:sp>
        <p:nvSpPr>
          <p:cNvPr id="3" name="Footer Placeholder 2">
            <a:extLst>
              <a:ext uri="{FF2B5EF4-FFF2-40B4-BE49-F238E27FC236}">
                <a16:creationId xmlns:a16="http://schemas.microsoft.com/office/drawing/2014/main" id="{6FAA5674-981C-EE5B-31C1-39F43A961E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7190FFE-FF3C-596F-BF8C-26307077427F}"/>
              </a:ext>
            </a:extLst>
          </p:cNvPr>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3940328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19A19-95FD-791F-FDF2-31858C9D75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D0DB57A-8288-5971-9575-3F78B00C66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D633BE-07B6-6A6E-5201-8A4136A61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3CB6C9-D7F6-7B9F-8E4A-DF978984062B}"/>
              </a:ext>
            </a:extLst>
          </p:cNvPr>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a:extLst>
              <a:ext uri="{FF2B5EF4-FFF2-40B4-BE49-F238E27FC236}">
                <a16:creationId xmlns:a16="http://schemas.microsoft.com/office/drawing/2014/main" id="{D8614465-F54F-9879-BFF4-9F063956C8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8571BB-4B4C-4798-F598-46CA712898AA}"/>
              </a:ext>
            </a:extLst>
          </p:cNvPr>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1082647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3AE23-A64D-2FB9-2DFF-8AC488B2FD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F568FDC-C7C1-A188-7E8C-99AD37ECF4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BB8C3B-D9C5-1130-426A-E0D686A380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EAF3EB-7F5D-0641-18CD-110245514AF1}"/>
              </a:ext>
            </a:extLst>
          </p:cNvPr>
          <p:cNvSpPr>
            <a:spLocks noGrp="1"/>
          </p:cNvSpPr>
          <p:nvPr>
            <p:ph type="dt" sz="half" idx="10"/>
          </p:nvPr>
        </p:nvSpPr>
        <p:spPr/>
        <p:txBody>
          <a:bodyPr/>
          <a:lstStyle/>
          <a:p>
            <a:fld id="{605ADB97-2E80-4E92-8BC7-77CC44BD7CDC}" type="datetimeFigureOut">
              <a:rPr lang="en-IN" smtClean="0"/>
              <a:t>29-05-2022</a:t>
            </a:fld>
            <a:endParaRPr lang="en-IN"/>
          </a:p>
        </p:txBody>
      </p:sp>
      <p:sp>
        <p:nvSpPr>
          <p:cNvPr id="6" name="Footer Placeholder 5">
            <a:extLst>
              <a:ext uri="{FF2B5EF4-FFF2-40B4-BE49-F238E27FC236}">
                <a16:creationId xmlns:a16="http://schemas.microsoft.com/office/drawing/2014/main" id="{38807E0B-4DD9-E346-353C-450CC8ACF9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7652CF-E09E-5298-AA7A-072F6A0BB310}"/>
              </a:ext>
            </a:extLst>
          </p:cNvPr>
          <p:cNvSpPr>
            <a:spLocks noGrp="1"/>
          </p:cNvSpPr>
          <p:nvPr>
            <p:ph type="sldNum" sz="quarter" idx="12"/>
          </p:nvPr>
        </p:nvSpPr>
        <p:spPr/>
        <p:txBody>
          <a:bodyPr/>
          <a:lstStyle/>
          <a:p>
            <a:fld id="{31D97E71-866E-4CBF-B8B5-DF5B46FDC2D8}" type="slidenum">
              <a:rPr lang="en-IN" smtClean="0"/>
              <a:t>‹#›</a:t>
            </a:fld>
            <a:endParaRPr lang="en-IN"/>
          </a:p>
        </p:txBody>
      </p:sp>
    </p:spTree>
    <p:extLst>
      <p:ext uri="{BB962C8B-B14F-4D97-AF65-F5344CB8AC3E}">
        <p14:creationId xmlns:p14="http://schemas.microsoft.com/office/powerpoint/2010/main" val="503730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1.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6.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2.pn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image" Target="../media/image3.png"/><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46BA73-ABBA-CB5A-6E23-62BED87D00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61DF8F-8AD9-C50A-6F5A-93F9CEF78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CC7577-2330-53D6-7150-A8094EF6D8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5ADB97-2E80-4E92-8BC7-77CC44BD7CDC}" type="datetimeFigureOut">
              <a:rPr lang="en-IN" smtClean="0"/>
              <a:t>29-05-2022</a:t>
            </a:fld>
            <a:endParaRPr lang="en-IN"/>
          </a:p>
        </p:txBody>
      </p:sp>
      <p:sp>
        <p:nvSpPr>
          <p:cNvPr id="5" name="Footer Placeholder 4">
            <a:extLst>
              <a:ext uri="{FF2B5EF4-FFF2-40B4-BE49-F238E27FC236}">
                <a16:creationId xmlns:a16="http://schemas.microsoft.com/office/drawing/2014/main" id="{C9B0A9FD-D9AF-F5D1-8050-2DD80E185E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AA855A9-CCE1-8E53-16A1-85E71017DA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97E71-866E-4CBF-B8B5-DF5B46FDC2D8}" type="slidenum">
              <a:rPr lang="en-IN" smtClean="0"/>
              <a:t>‹#›</a:t>
            </a:fld>
            <a:endParaRPr lang="en-IN"/>
          </a:p>
        </p:txBody>
      </p:sp>
    </p:spTree>
    <p:extLst>
      <p:ext uri="{BB962C8B-B14F-4D97-AF65-F5344CB8AC3E}">
        <p14:creationId xmlns:p14="http://schemas.microsoft.com/office/powerpoint/2010/main" val="1199951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605ADB97-2E80-4E92-8BC7-77CC44BD7CDC}" type="datetimeFigureOut">
              <a:rPr lang="en-IN" smtClean="0"/>
              <a:t>29-05-2022</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1D97E71-866E-4CBF-B8B5-DF5B46FDC2D8}" type="slidenum">
              <a:rPr lang="en-IN" smtClean="0"/>
              <a:t>‹#›</a:t>
            </a:fld>
            <a:endParaRPr lang="en-IN"/>
          </a:p>
        </p:txBody>
      </p:sp>
    </p:spTree>
    <p:extLst>
      <p:ext uri="{BB962C8B-B14F-4D97-AF65-F5344CB8AC3E}">
        <p14:creationId xmlns:p14="http://schemas.microsoft.com/office/powerpoint/2010/main" val="251915855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605ADB97-2E80-4E92-8BC7-77CC44BD7CDC}" type="datetimeFigureOut">
              <a:rPr lang="en-IN" smtClean="0"/>
              <a:t>29-05-2022</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1D97E71-866E-4CBF-B8B5-DF5B46FDC2D8}" type="slidenum">
              <a:rPr lang="en-IN" smtClean="0"/>
              <a:t>‹#›</a:t>
            </a:fld>
            <a:endParaRPr lang="en-IN"/>
          </a:p>
        </p:txBody>
      </p:sp>
    </p:spTree>
    <p:extLst>
      <p:ext uri="{BB962C8B-B14F-4D97-AF65-F5344CB8AC3E}">
        <p14:creationId xmlns:p14="http://schemas.microsoft.com/office/powerpoint/2010/main" val="405540674"/>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05ADB97-2E80-4E92-8BC7-77CC44BD7CDC}" type="datetimeFigureOut">
              <a:rPr lang="en-IN" smtClean="0"/>
              <a:t>29-05-2022</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1D97E71-866E-4CBF-B8B5-DF5B46FDC2D8}" type="slidenum">
              <a:rPr lang="en-IN" smtClean="0"/>
              <a:t>‹#›</a:t>
            </a:fld>
            <a:endParaRPr lang="en-IN"/>
          </a:p>
        </p:txBody>
      </p:sp>
    </p:spTree>
    <p:extLst>
      <p:ext uri="{BB962C8B-B14F-4D97-AF65-F5344CB8AC3E}">
        <p14:creationId xmlns:p14="http://schemas.microsoft.com/office/powerpoint/2010/main" val="917326777"/>
      </p:ext>
    </p:extLst>
  </p:cSld>
  <p:clrMap bg1="dk1" tx1="lt1" bg2="dk2" tx2="lt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605ADB97-2E80-4E92-8BC7-77CC44BD7CDC}" type="datetimeFigureOut">
              <a:rPr lang="en-IN" smtClean="0"/>
              <a:t>29-05-2022</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1D97E71-866E-4CBF-B8B5-DF5B46FDC2D8}" type="slidenum">
              <a:rPr lang="en-IN" smtClean="0"/>
              <a:t>‹#›</a:t>
            </a:fld>
            <a:endParaRPr lang="en-IN"/>
          </a:p>
        </p:txBody>
      </p:sp>
    </p:spTree>
    <p:extLst>
      <p:ext uri="{BB962C8B-B14F-4D97-AF65-F5344CB8AC3E}">
        <p14:creationId xmlns:p14="http://schemas.microsoft.com/office/powerpoint/2010/main" val="459110860"/>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29.xml"/><Relationship Id="rId6" Type="http://schemas.openxmlformats.org/officeDocument/2006/relationships/image" Target="../media/image9.png"/><Relationship Id="rId5" Type="http://schemas.openxmlformats.org/officeDocument/2006/relationships/customXml" Target="../ink/ink1.xml"/><Relationship Id="rId4" Type="http://schemas.openxmlformats.org/officeDocument/2006/relationships/image" Target="../media/image9.jpe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2.jpg"/><Relationship Id="rId1" Type="http://schemas.openxmlformats.org/officeDocument/2006/relationships/slideLayout" Target="../slideLayouts/slideLayout35.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7.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DE2F2-89D7-CDB7-4FC7-57B92D64D46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5000"/>
                    </a14:imgEffect>
                  </a14:imgLayer>
                </a14:imgProps>
              </a:ext>
              <a:ext uri="{28A0092B-C50C-407E-A947-70E740481C1C}">
                <a14:useLocalDpi xmlns:a14="http://schemas.microsoft.com/office/drawing/2010/main" val="0"/>
              </a:ext>
            </a:extLst>
          </a:blip>
          <a:stretch>
            <a:fillRect/>
          </a:stretch>
        </p:blipFill>
        <p:spPr>
          <a:xfrm>
            <a:off x="0" y="0"/>
            <a:ext cx="12269821" cy="6935821"/>
          </a:xfrm>
          <a:prstGeom prst="rect">
            <a:avLst/>
          </a:prstGeom>
          <a:noFill/>
          <a:effectLst>
            <a:outerShdw dist="50800" dir="5400000" algn="ctr" rotWithShape="0">
              <a:srgbClr val="000000"/>
            </a:outerShdw>
            <a:reflection stA="0" endPos="65000" dist="50800" dir="5400000" sy="-100000" algn="bl" rotWithShape="0"/>
            <a:softEdge rad="12700"/>
          </a:effectLst>
        </p:spPr>
      </p:pic>
      <p:sp>
        <p:nvSpPr>
          <p:cNvPr id="2" name="Title 1">
            <a:extLst>
              <a:ext uri="{FF2B5EF4-FFF2-40B4-BE49-F238E27FC236}">
                <a16:creationId xmlns:a16="http://schemas.microsoft.com/office/drawing/2014/main" id="{4A2291F9-71A4-11E4-9388-CCBA697E0B75}"/>
              </a:ext>
            </a:extLst>
          </p:cNvPr>
          <p:cNvSpPr>
            <a:spLocks noGrp="1"/>
          </p:cNvSpPr>
          <p:nvPr>
            <p:ph type="ctrTitle"/>
          </p:nvPr>
        </p:nvSpPr>
        <p:spPr>
          <a:xfrm>
            <a:off x="6432199" y="1621386"/>
            <a:ext cx="5119396" cy="1074673"/>
          </a:xfrm>
        </p:spPr>
        <p:txBody>
          <a:bodyPr>
            <a:normAutofit/>
          </a:bodyPr>
          <a:lstStyle/>
          <a:p>
            <a:r>
              <a:rPr lang="en-US" sz="3200" b="1" dirty="0">
                <a:effectLst>
                  <a:outerShdw blurRad="38100" dist="38100" dir="2700000" algn="tl">
                    <a:srgbClr val="000000">
                      <a:alpha val="43137"/>
                    </a:srgbClr>
                  </a:outerShdw>
                </a:effectLst>
                <a:latin typeface="Baskerville Old Face" panose="02020602080505020303" pitchFamily="18" charset="0"/>
              </a:rPr>
              <a:t>Automatic Street Lighting using LDR</a:t>
            </a:r>
            <a:endParaRPr lang="en-IN" sz="3200" b="1" dirty="0">
              <a:effectLst>
                <a:outerShdw blurRad="38100" dist="38100" dir="2700000" algn="tl">
                  <a:srgbClr val="000000">
                    <a:alpha val="43137"/>
                  </a:srgbClr>
                </a:outerShdw>
              </a:effectLst>
              <a:latin typeface="Baskerville Old Face" panose="02020602080505020303" pitchFamily="18" charset="0"/>
            </a:endParaRPr>
          </a:p>
        </p:txBody>
      </p:sp>
      <p:sp>
        <p:nvSpPr>
          <p:cNvPr id="6" name="TextBox 5">
            <a:extLst>
              <a:ext uri="{FF2B5EF4-FFF2-40B4-BE49-F238E27FC236}">
                <a16:creationId xmlns:a16="http://schemas.microsoft.com/office/drawing/2014/main" id="{62B79308-E6AE-9DE7-A9F4-D7607CA37DFD}"/>
              </a:ext>
            </a:extLst>
          </p:cNvPr>
          <p:cNvSpPr txBox="1"/>
          <p:nvPr/>
        </p:nvSpPr>
        <p:spPr>
          <a:xfrm>
            <a:off x="6274340" y="2790447"/>
            <a:ext cx="3861881" cy="1754326"/>
          </a:xfrm>
          <a:prstGeom prst="rect">
            <a:avLst/>
          </a:prstGeom>
          <a:noFill/>
        </p:spPr>
        <p:txBody>
          <a:bodyPr wrap="square" rtlCol="0">
            <a:spAutoFit/>
          </a:bodyPr>
          <a:lstStyle/>
          <a:p>
            <a:pPr algn="just"/>
            <a:r>
              <a:rPr lang="en-US" dirty="0">
                <a:latin typeface="Baskerville Old Face" panose="02020602080505020303" pitchFamily="18" charset="0"/>
              </a:rPr>
              <a:t>Group members: </a:t>
            </a:r>
          </a:p>
          <a:p>
            <a:pPr marL="285750" indent="-285750" algn="just">
              <a:buFont typeface="Wingdings" panose="05000000000000000000" pitchFamily="2" charset="2"/>
              <a:buChar char="v"/>
            </a:pPr>
            <a:r>
              <a:rPr lang="en-US" dirty="0" err="1">
                <a:latin typeface="Baskerville Old Face" panose="02020602080505020303" pitchFamily="18" charset="0"/>
              </a:rPr>
              <a:t>Sooraj</a:t>
            </a:r>
            <a:r>
              <a:rPr lang="en-US" dirty="0">
                <a:latin typeface="Baskerville Old Face" panose="02020602080505020303" pitchFamily="18" charset="0"/>
              </a:rPr>
              <a:t> Prasad (34900319042)</a:t>
            </a:r>
          </a:p>
          <a:p>
            <a:pPr marL="285750" indent="-285750" algn="just">
              <a:buFont typeface="Wingdings" panose="05000000000000000000" pitchFamily="2" charset="2"/>
              <a:buChar char="v"/>
            </a:pPr>
            <a:r>
              <a:rPr lang="en-US" dirty="0">
                <a:latin typeface="Baskerville Old Face" panose="02020602080505020303" pitchFamily="18" charset="0"/>
              </a:rPr>
              <a:t>Soumojit Bakshi (34900319012)</a:t>
            </a:r>
          </a:p>
          <a:p>
            <a:pPr marL="285750" indent="-285750" algn="just">
              <a:buFont typeface="Wingdings" panose="05000000000000000000" pitchFamily="2" charset="2"/>
              <a:buChar char="v"/>
            </a:pPr>
            <a:r>
              <a:rPr lang="en-US" dirty="0" err="1">
                <a:latin typeface="Baskerville Old Face" panose="02020602080505020303" pitchFamily="18" charset="0"/>
              </a:rPr>
              <a:t>Snehasish</a:t>
            </a:r>
            <a:r>
              <a:rPr lang="en-US" dirty="0">
                <a:latin typeface="Baskerville Old Face" panose="02020602080505020303" pitchFamily="18" charset="0"/>
              </a:rPr>
              <a:t> Pradhan (34900319049)</a:t>
            </a:r>
          </a:p>
          <a:p>
            <a:pPr marL="285750" indent="-285750" algn="just">
              <a:buFont typeface="Wingdings" panose="05000000000000000000" pitchFamily="2" charset="2"/>
              <a:buChar char="v"/>
            </a:pPr>
            <a:r>
              <a:rPr lang="en-US" dirty="0" err="1">
                <a:latin typeface="Baskerville Old Face" panose="02020602080505020303" pitchFamily="18" charset="0"/>
              </a:rPr>
              <a:t>Shubhamay</a:t>
            </a:r>
            <a:r>
              <a:rPr lang="en-US" dirty="0">
                <a:latin typeface="Baskerville Old Face" panose="02020602080505020303" pitchFamily="18" charset="0"/>
              </a:rPr>
              <a:t> Sarkar (34900319027)</a:t>
            </a:r>
          </a:p>
          <a:p>
            <a:pPr marL="285750" indent="-285750" algn="just">
              <a:buFont typeface="Wingdings" panose="05000000000000000000" pitchFamily="2" charset="2"/>
              <a:buChar char="v"/>
            </a:pPr>
            <a:r>
              <a:rPr lang="en-US" dirty="0">
                <a:latin typeface="Baskerville Old Face" panose="02020602080505020303" pitchFamily="18" charset="0"/>
              </a:rPr>
              <a:t>Soumya Barik (34900319035)</a:t>
            </a:r>
          </a:p>
        </p:txBody>
      </p:sp>
      <p:sp>
        <p:nvSpPr>
          <p:cNvPr id="7" name="TextBox 6">
            <a:extLst>
              <a:ext uri="{FF2B5EF4-FFF2-40B4-BE49-F238E27FC236}">
                <a16:creationId xmlns:a16="http://schemas.microsoft.com/office/drawing/2014/main" id="{107553D8-4E93-4089-4C85-420B71AF3554}"/>
              </a:ext>
            </a:extLst>
          </p:cNvPr>
          <p:cNvSpPr txBox="1"/>
          <p:nvPr/>
        </p:nvSpPr>
        <p:spPr>
          <a:xfrm>
            <a:off x="6134910" y="4590283"/>
            <a:ext cx="5324273" cy="646331"/>
          </a:xfrm>
          <a:prstGeom prst="rect">
            <a:avLst/>
          </a:prstGeom>
          <a:noFill/>
        </p:spPr>
        <p:txBody>
          <a:bodyPr wrap="square" rtlCol="0">
            <a:spAutoFit/>
          </a:bodyPr>
          <a:lstStyle/>
          <a:p>
            <a:r>
              <a:rPr lang="en-US" dirty="0">
                <a:latin typeface="Baskerville Old Face" panose="02020602080505020303" pitchFamily="18" charset="0"/>
              </a:rPr>
              <a:t>Semester: VI</a:t>
            </a:r>
            <a:endParaRPr lang="en-IN" dirty="0">
              <a:latin typeface="Baskerville Old Face" panose="02020602080505020303" pitchFamily="18" charset="0"/>
            </a:endParaRPr>
          </a:p>
          <a:p>
            <a:r>
              <a:rPr lang="en-US" dirty="0">
                <a:latin typeface="Baskerville Old Face" panose="02020602080505020303" pitchFamily="18" charset="0"/>
              </a:rPr>
              <a:t>Dept: Electronics and Communication Engineering </a:t>
            </a:r>
          </a:p>
        </p:txBody>
      </p:sp>
    </p:spTree>
    <p:extLst>
      <p:ext uri="{BB962C8B-B14F-4D97-AF65-F5344CB8AC3E}">
        <p14:creationId xmlns:p14="http://schemas.microsoft.com/office/powerpoint/2010/main" val="302722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colorTemperature colorTemp="6501"/>
                    </a14:imgEffect>
                    <a14:imgEffect>
                      <a14:brightnessContrast bright="30000" contrast="14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68BE69-E968-9038-E09C-7FD0536D8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9021" y="2413895"/>
            <a:ext cx="3282055" cy="3282055"/>
          </a:xfrm>
          <a:prstGeom prst="rect">
            <a:avLst/>
          </a:prstGeom>
        </p:spPr>
      </p:pic>
      <p:sp>
        <p:nvSpPr>
          <p:cNvPr id="4" name="TextBox 3">
            <a:extLst>
              <a:ext uri="{FF2B5EF4-FFF2-40B4-BE49-F238E27FC236}">
                <a16:creationId xmlns:a16="http://schemas.microsoft.com/office/drawing/2014/main" id="{ADBBC0B5-EC3C-B60C-F0FD-F2C2720A9B2B}"/>
              </a:ext>
            </a:extLst>
          </p:cNvPr>
          <p:cNvSpPr txBox="1"/>
          <p:nvPr/>
        </p:nvSpPr>
        <p:spPr>
          <a:xfrm>
            <a:off x="904875" y="904743"/>
            <a:ext cx="6096000" cy="1099083"/>
          </a:xfrm>
          <a:prstGeom prst="rect">
            <a:avLst/>
          </a:prstGeom>
          <a:noFill/>
        </p:spPr>
        <p:txBody>
          <a:bodyPr wrap="square">
            <a:spAutoFit/>
          </a:bodyPr>
          <a:lstStyle/>
          <a:p>
            <a:pPr>
              <a:lnSpc>
                <a:spcPct val="107000"/>
              </a:lnSpc>
              <a:spcAft>
                <a:spcPts val="800"/>
              </a:spcAft>
            </a:pPr>
            <a:r>
              <a:rPr lang="en-IN" sz="3200" dirty="0">
                <a:solidFill>
                  <a:schemeClr val="bg1"/>
                </a:solidFill>
                <a:latin typeface="Bahnschrift Light Condensed" panose="020B0502040204020203" pitchFamily="34" charset="0"/>
                <a:cs typeface="Times New Roman" panose="02020603050405020304" pitchFamily="18" charset="0"/>
              </a:rPr>
              <a:t>Circuit Diagram of an Automatic Street Light and its Working Principle</a:t>
            </a:r>
          </a:p>
        </p:txBody>
      </p:sp>
      <p:sp>
        <p:nvSpPr>
          <p:cNvPr id="6" name="TextBox 5">
            <a:extLst>
              <a:ext uri="{FF2B5EF4-FFF2-40B4-BE49-F238E27FC236}">
                <a16:creationId xmlns:a16="http://schemas.microsoft.com/office/drawing/2014/main" id="{B5A3B8F5-C631-677C-B5DC-BA9EB99AE97C}"/>
              </a:ext>
            </a:extLst>
          </p:cNvPr>
          <p:cNvSpPr txBox="1"/>
          <p:nvPr/>
        </p:nvSpPr>
        <p:spPr>
          <a:xfrm>
            <a:off x="1247775" y="2555988"/>
            <a:ext cx="4648200" cy="3139962"/>
          </a:xfrm>
          <a:prstGeom prst="rect">
            <a:avLst/>
          </a:prstGeom>
          <a:noFill/>
        </p:spPr>
        <p:txBody>
          <a:bodyPr wrap="square">
            <a:spAutoFit/>
          </a:bodyPr>
          <a:lstStyle/>
          <a:p>
            <a:pPr>
              <a:lnSpc>
                <a:spcPct val="107000"/>
              </a:lnSpc>
              <a:spcAft>
                <a:spcPts val="800"/>
              </a:spcAft>
            </a:pPr>
            <a:r>
              <a:rPr lang="en-IN" sz="1500" dirty="0">
                <a:solidFill>
                  <a:schemeClr val="bg1"/>
                </a:solidFill>
                <a:latin typeface="Arial Narrow" panose="020B0606020202030204" pitchFamily="34" charset="0"/>
                <a:cs typeface="Times New Roman" panose="02020603050405020304" pitchFamily="18" charset="0"/>
              </a:rPr>
              <a:t>The circuit diagram of a LDR is shown below. When the light intensity is low, then the resistance of the LDR is high. This increases the current flow to the base terminal of the transistor which also increases the current flowing through the led in the collector terminal. </a:t>
            </a:r>
          </a:p>
          <a:p>
            <a:pPr>
              <a:lnSpc>
                <a:spcPct val="107000"/>
              </a:lnSpc>
              <a:spcAft>
                <a:spcPts val="800"/>
              </a:spcAft>
            </a:pPr>
            <a:r>
              <a:rPr lang="en-IN" sz="1500" dirty="0">
                <a:solidFill>
                  <a:schemeClr val="bg1"/>
                </a:solidFill>
                <a:latin typeface="Arial Narrow" panose="020B0606020202030204" pitchFamily="34" charset="0"/>
                <a:cs typeface="Times New Roman" panose="02020603050405020304" pitchFamily="18" charset="0"/>
              </a:rPr>
              <a:t>Due to the current flow, BJT acts in the ON condition and the LED gets forward biased and lights up. However, when the light intensity onto the LDR is high, then the resistance of the LDR is low so current  less amount of current flows through the base terminal and majority flows through the LDR thereby reducing the current flow in the collector terminal and the BJT works in the off condition. Consequently the LED do not turn on. </a:t>
            </a:r>
          </a:p>
        </p:txBody>
      </p:sp>
    </p:spTree>
    <p:extLst>
      <p:ext uri="{BB962C8B-B14F-4D97-AF65-F5344CB8AC3E}">
        <p14:creationId xmlns:p14="http://schemas.microsoft.com/office/powerpoint/2010/main" val="2333964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764FB5A-FA84-A786-D25F-22978D19EAB3}"/>
              </a:ext>
            </a:extLst>
          </p:cNvPr>
          <p:cNvSpPr/>
          <p:nvPr/>
        </p:nvSpPr>
        <p:spPr>
          <a:xfrm>
            <a:off x="4187725" y="1565809"/>
            <a:ext cx="3834412" cy="3726377"/>
          </a:xfrm>
          <a:prstGeom prst="ellipse">
            <a:avLst/>
          </a:prstGeom>
          <a:solidFill>
            <a:schemeClr val="bg1"/>
          </a:solidFill>
          <a:ln w="762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E6B602DB-C128-4780-0C64-1765518D37B2}"/>
              </a:ext>
            </a:extLst>
          </p:cNvPr>
          <p:cNvSpPr/>
          <p:nvPr/>
        </p:nvSpPr>
        <p:spPr>
          <a:xfrm>
            <a:off x="4877403" y="2273231"/>
            <a:ext cx="2455057" cy="2314745"/>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Thumbs up sign">
            <a:extLst>
              <a:ext uri="{FF2B5EF4-FFF2-40B4-BE49-F238E27FC236}">
                <a16:creationId xmlns:a16="http://schemas.microsoft.com/office/drawing/2014/main" id="{023F055D-3E7B-A7E6-4F3B-7129D39B7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4517" y="3260242"/>
            <a:ext cx="914400" cy="914400"/>
          </a:xfrm>
          <a:prstGeom prst="rect">
            <a:avLst/>
          </a:prstGeom>
        </p:spPr>
      </p:pic>
      <p:sp>
        <p:nvSpPr>
          <p:cNvPr id="10" name="TextBox 9">
            <a:extLst>
              <a:ext uri="{FF2B5EF4-FFF2-40B4-BE49-F238E27FC236}">
                <a16:creationId xmlns:a16="http://schemas.microsoft.com/office/drawing/2014/main" id="{A3121438-7474-5961-712B-40138DCC3E57}"/>
              </a:ext>
            </a:extLst>
          </p:cNvPr>
          <p:cNvSpPr txBox="1"/>
          <p:nvPr/>
        </p:nvSpPr>
        <p:spPr>
          <a:xfrm>
            <a:off x="4690144" y="735346"/>
            <a:ext cx="2933700" cy="523220"/>
          </a:xfrm>
          <a:prstGeom prst="rect">
            <a:avLst/>
          </a:prstGeom>
          <a:noFill/>
        </p:spPr>
        <p:txBody>
          <a:bodyPr wrap="square" rtlCol="0">
            <a:spAutoFit/>
          </a:bodyPr>
          <a:lstStyle/>
          <a:p>
            <a:r>
              <a:rPr lang="en-US" sz="1400" dirty="0">
                <a:latin typeface="Arial Narrow" panose="020B0606020202030204" pitchFamily="34" charset="0"/>
              </a:rPr>
              <a:t>Photo resistors are applied, most of which involve recognizing the presence of light</a:t>
            </a:r>
            <a:endParaRPr lang="en-IN" sz="1400" dirty="0">
              <a:latin typeface="Arial Narrow" panose="020B0606020202030204" pitchFamily="34" charset="0"/>
            </a:endParaRPr>
          </a:p>
        </p:txBody>
      </p:sp>
      <p:sp>
        <p:nvSpPr>
          <p:cNvPr id="13" name="TextBox 12">
            <a:extLst>
              <a:ext uri="{FF2B5EF4-FFF2-40B4-BE49-F238E27FC236}">
                <a16:creationId xmlns:a16="http://schemas.microsoft.com/office/drawing/2014/main" id="{5F0DE62E-6ED1-83A3-2FDA-4DF12F17B961}"/>
              </a:ext>
            </a:extLst>
          </p:cNvPr>
          <p:cNvSpPr txBox="1"/>
          <p:nvPr/>
        </p:nvSpPr>
        <p:spPr>
          <a:xfrm>
            <a:off x="954751" y="3115125"/>
            <a:ext cx="3005139" cy="738664"/>
          </a:xfrm>
          <a:prstGeom prst="rect">
            <a:avLst/>
          </a:prstGeom>
          <a:noFill/>
        </p:spPr>
        <p:txBody>
          <a:bodyPr wrap="square">
            <a:spAutoFit/>
          </a:bodyPr>
          <a:lstStyle/>
          <a:p>
            <a:pPr algn="r"/>
            <a:r>
              <a:rPr lang="en-US" sz="1400" dirty="0">
                <a:latin typeface="Arial Narrow" panose="020B0606020202030204" pitchFamily="34" charset="0"/>
              </a:rPr>
              <a:t>Used in Digital cameras to perceive how much light camera sees and adjust the picture quality accordingly</a:t>
            </a:r>
            <a:endParaRPr lang="en-IN" dirty="0">
              <a:latin typeface="Arial Narrow" panose="020B0606020202030204" pitchFamily="34" charset="0"/>
            </a:endParaRPr>
          </a:p>
        </p:txBody>
      </p:sp>
      <p:sp>
        <p:nvSpPr>
          <p:cNvPr id="15" name="TextBox 14">
            <a:extLst>
              <a:ext uri="{FF2B5EF4-FFF2-40B4-BE49-F238E27FC236}">
                <a16:creationId xmlns:a16="http://schemas.microsoft.com/office/drawing/2014/main" id="{5BF71E47-28E5-775F-518D-74748D7F3980}"/>
              </a:ext>
            </a:extLst>
          </p:cNvPr>
          <p:cNvSpPr txBox="1"/>
          <p:nvPr/>
        </p:nvSpPr>
        <p:spPr>
          <a:xfrm>
            <a:off x="8249972" y="3023873"/>
            <a:ext cx="3124200" cy="738664"/>
          </a:xfrm>
          <a:prstGeom prst="rect">
            <a:avLst/>
          </a:prstGeom>
          <a:noFill/>
        </p:spPr>
        <p:txBody>
          <a:bodyPr wrap="square">
            <a:spAutoFit/>
          </a:bodyPr>
          <a:lstStyle/>
          <a:p>
            <a:r>
              <a:rPr lang="en-US" sz="1400" dirty="0">
                <a:latin typeface="Arial Narrow" panose="020B0606020202030204" pitchFamily="34" charset="0"/>
              </a:rPr>
              <a:t>Used in some clocks, alarms and other electronic devices that are semi-dependent on sunlight</a:t>
            </a:r>
            <a:endParaRPr lang="en-IN" sz="1400" dirty="0">
              <a:latin typeface="Arial Narrow" panose="020B0606020202030204" pitchFamily="34" charset="0"/>
            </a:endParaRPr>
          </a:p>
        </p:txBody>
      </p:sp>
      <p:sp>
        <p:nvSpPr>
          <p:cNvPr id="17" name="TextBox 16">
            <a:extLst>
              <a:ext uri="{FF2B5EF4-FFF2-40B4-BE49-F238E27FC236}">
                <a16:creationId xmlns:a16="http://schemas.microsoft.com/office/drawing/2014/main" id="{BF151CFE-D6B9-746E-9C6A-E3D13EBC6F24}"/>
              </a:ext>
            </a:extLst>
          </p:cNvPr>
          <p:cNvSpPr txBox="1"/>
          <p:nvPr/>
        </p:nvSpPr>
        <p:spPr>
          <a:xfrm>
            <a:off x="7793547" y="4576111"/>
            <a:ext cx="2407440" cy="307777"/>
          </a:xfrm>
          <a:prstGeom prst="rect">
            <a:avLst/>
          </a:prstGeom>
          <a:noFill/>
        </p:spPr>
        <p:txBody>
          <a:bodyPr wrap="square">
            <a:spAutoFit/>
          </a:bodyPr>
          <a:lstStyle/>
          <a:p>
            <a:r>
              <a:rPr lang="en-US" sz="1400" dirty="0">
                <a:latin typeface="Arial Narrow" panose="020B0606020202030204" pitchFamily="34" charset="0"/>
              </a:rPr>
              <a:t>Smoke detection</a:t>
            </a:r>
            <a:endParaRPr lang="en-IN" sz="1400" dirty="0">
              <a:latin typeface="Arial Narrow" panose="020B0606020202030204" pitchFamily="34" charset="0"/>
            </a:endParaRPr>
          </a:p>
        </p:txBody>
      </p:sp>
      <p:sp>
        <p:nvSpPr>
          <p:cNvPr id="19" name="TextBox 18">
            <a:extLst>
              <a:ext uri="{FF2B5EF4-FFF2-40B4-BE49-F238E27FC236}">
                <a16:creationId xmlns:a16="http://schemas.microsoft.com/office/drawing/2014/main" id="{9B87EDC5-43B9-C13A-7864-8B10B82495EF}"/>
              </a:ext>
            </a:extLst>
          </p:cNvPr>
          <p:cNvSpPr txBox="1"/>
          <p:nvPr/>
        </p:nvSpPr>
        <p:spPr>
          <a:xfrm>
            <a:off x="5292925" y="5501050"/>
            <a:ext cx="1624012" cy="523220"/>
          </a:xfrm>
          <a:prstGeom prst="rect">
            <a:avLst/>
          </a:prstGeom>
          <a:noFill/>
        </p:spPr>
        <p:txBody>
          <a:bodyPr wrap="square">
            <a:spAutoFit/>
          </a:bodyPr>
          <a:lstStyle/>
          <a:p>
            <a:pPr algn="ctr"/>
            <a:r>
              <a:rPr lang="en-US" sz="1400" dirty="0">
                <a:latin typeface="Arial Narrow" panose="020B0606020202030204" pitchFamily="34" charset="0"/>
              </a:rPr>
              <a:t>Automatic lighting </a:t>
            </a:r>
          </a:p>
          <a:p>
            <a:pPr algn="ctr"/>
            <a:r>
              <a:rPr lang="en-US" sz="1400" dirty="0">
                <a:latin typeface="Arial Narrow" panose="020B0606020202030204" pitchFamily="34" charset="0"/>
              </a:rPr>
              <a:t>control</a:t>
            </a:r>
            <a:endParaRPr lang="en-IN" sz="1400" dirty="0">
              <a:latin typeface="Arial Narrow" panose="020B0606020202030204" pitchFamily="34" charset="0"/>
            </a:endParaRPr>
          </a:p>
        </p:txBody>
      </p:sp>
      <p:sp>
        <p:nvSpPr>
          <p:cNvPr id="21" name="TextBox 20">
            <a:extLst>
              <a:ext uri="{FF2B5EF4-FFF2-40B4-BE49-F238E27FC236}">
                <a16:creationId xmlns:a16="http://schemas.microsoft.com/office/drawing/2014/main" id="{F46F7B90-5A9C-EED2-6666-82537DE2E4CB}"/>
              </a:ext>
            </a:extLst>
          </p:cNvPr>
          <p:cNvSpPr txBox="1"/>
          <p:nvPr/>
        </p:nvSpPr>
        <p:spPr>
          <a:xfrm>
            <a:off x="2820139" y="4601723"/>
            <a:ext cx="3398871" cy="307777"/>
          </a:xfrm>
          <a:prstGeom prst="rect">
            <a:avLst/>
          </a:prstGeom>
          <a:noFill/>
        </p:spPr>
        <p:txBody>
          <a:bodyPr wrap="square">
            <a:spAutoFit/>
          </a:bodyPr>
          <a:lstStyle/>
          <a:p>
            <a:r>
              <a:rPr lang="en-US" sz="1400" dirty="0">
                <a:latin typeface="Arial Narrow" panose="020B0606020202030204" pitchFamily="34" charset="0"/>
              </a:rPr>
              <a:t>Burglar alarm systems</a:t>
            </a:r>
            <a:endParaRPr lang="en-IN" sz="1400" dirty="0">
              <a:latin typeface="Arial Narrow" panose="020B0606020202030204" pitchFamily="34" charset="0"/>
            </a:endParaRPr>
          </a:p>
        </p:txBody>
      </p:sp>
      <p:sp>
        <p:nvSpPr>
          <p:cNvPr id="23" name="TextBox 22">
            <a:extLst>
              <a:ext uri="{FF2B5EF4-FFF2-40B4-BE49-F238E27FC236}">
                <a16:creationId xmlns:a16="http://schemas.microsoft.com/office/drawing/2014/main" id="{FA353875-0B00-B0CA-EEF8-9AB45084E080}"/>
              </a:ext>
            </a:extLst>
          </p:cNvPr>
          <p:cNvSpPr txBox="1"/>
          <p:nvPr/>
        </p:nvSpPr>
        <p:spPr>
          <a:xfrm>
            <a:off x="7710641" y="1927660"/>
            <a:ext cx="2686050" cy="307777"/>
          </a:xfrm>
          <a:prstGeom prst="rect">
            <a:avLst/>
          </a:prstGeom>
          <a:noFill/>
        </p:spPr>
        <p:txBody>
          <a:bodyPr wrap="square">
            <a:spAutoFit/>
          </a:bodyPr>
          <a:lstStyle/>
          <a:p>
            <a:r>
              <a:rPr lang="en-US" sz="1400" dirty="0">
                <a:latin typeface="Arial Narrow" panose="020B0606020202030204" pitchFamily="34" charset="0"/>
              </a:rPr>
              <a:t>Camera (electronic shutter)</a:t>
            </a:r>
            <a:endParaRPr lang="en-IN" sz="1400" dirty="0">
              <a:latin typeface="Arial Narrow" panose="020B0606020202030204" pitchFamily="34" charset="0"/>
            </a:endParaRPr>
          </a:p>
        </p:txBody>
      </p:sp>
      <p:sp>
        <p:nvSpPr>
          <p:cNvPr id="25" name="TextBox 24">
            <a:extLst>
              <a:ext uri="{FF2B5EF4-FFF2-40B4-BE49-F238E27FC236}">
                <a16:creationId xmlns:a16="http://schemas.microsoft.com/office/drawing/2014/main" id="{3146E2C4-7F4A-ACC7-F57D-CCA2B36BD06B}"/>
              </a:ext>
            </a:extLst>
          </p:cNvPr>
          <p:cNvSpPr txBox="1"/>
          <p:nvPr/>
        </p:nvSpPr>
        <p:spPr>
          <a:xfrm>
            <a:off x="1759313" y="1711954"/>
            <a:ext cx="2686050" cy="523220"/>
          </a:xfrm>
          <a:prstGeom prst="rect">
            <a:avLst/>
          </a:prstGeom>
          <a:noFill/>
        </p:spPr>
        <p:txBody>
          <a:bodyPr wrap="square">
            <a:spAutoFit/>
          </a:bodyPr>
          <a:lstStyle/>
          <a:p>
            <a:pPr algn="r"/>
            <a:r>
              <a:rPr lang="en-US" sz="1400" dirty="0">
                <a:latin typeface="Arial Narrow" panose="020B0606020202030204" pitchFamily="34" charset="0"/>
              </a:rPr>
              <a:t>Strobe (colour </a:t>
            </a:r>
          </a:p>
          <a:p>
            <a:pPr algn="r"/>
            <a:r>
              <a:rPr lang="en-US" sz="1400" dirty="0">
                <a:latin typeface="Arial Narrow" panose="020B0606020202030204" pitchFamily="34" charset="0"/>
              </a:rPr>
              <a:t>temperature reading)</a:t>
            </a:r>
            <a:endParaRPr lang="en-IN" sz="1400" dirty="0">
              <a:latin typeface="Arial Narrow" panose="020B0606020202030204" pitchFamily="34" charset="0"/>
            </a:endParaRPr>
          </a:p>
        </p:txBody>
      </p:sp>
      <p:sp>
        <p:nvSpPr>
          <p:cNvPr id="27" name="TextBox 26">
            <a:extLst>
              <a:ext uri="{FF2B5EF4-FFF2-40B4-BE49-F238E27FC236}">
                <a16:creationId xmlns:a16="http://schemas.microsoft.com/office/drawing/2014/main" id="{8284CB49-F9D0-B134-C30F-248E1247F88A}"/>
              </a:ext>
            </a:extLst>
          </p:cNvPr>
          <p:cNvSpPr txBox="1"/>
          <p:nvPr/>
        </p:nvSpPr>
        <p:spPr>
          <a:xfrm>
            <a:off x="5158539" y="2884293"/>
            <a:ext cx="1930442" cy="461665"/>
          </a:xfrm>
          <a:prstGeom prst="rect">
            <a:avLst/>
          </a:prstGeom>
          <a:noFill/>
        </p:spPr>
        <p:txBody>
          <a:bodyPr wrap="square" rtlCol="0">
            <a:spAutoFit/>
          </a:bodyPr>
          <a:lstStyle/>
          <a:p>
            <a:r>
              <a:rPr lang="en-US" sz="2400" dirty="0">
                <a:solidFill>
                  <a:schemeClr val="bg1"/>
                </a:solidFill>
                <a:latin typeface="Bahnschrift SemiBold SemiConden" panose="020B0502040204020203" pitchFamily="34" charset="0"/>
              </a:rPr>
              <a:t>APPLICATIONS</a:t>
            </a:r>
            <a:endParaRPr lang="en-IN" sz="2400" dirty="0">
              <a:solidFill>
                <a:schemeClr val="bg1"/>
              </a:solidFill>
              <a:latin typeface="Bahnschrift SemiBold SemiConden" panose="020B0502040204020203" pitchFamily="34" charset="0"/>
            </a:endParaRPr>
          </a:p>
        </p:txBody>
      </p:sp>
      <p:sp>
        <p:nvSpPr>
          <p:cNvPr id="28" name="Oval 27">
            <a:extLst>
              <a:ext uri="{FF2B5EF4-FFF2-40B4-BE49-F238E27FC236}">
                <a16:creationId xmlns:a16="http://schemas.microsoft.com/office/drawing/2014/main" id="{0D553809-2FE4-FCEF-6802-EB0DF5A32894}"/>
              </a:ext>
            </a:extLst>
          </p:cNvPr>
          <p:cNvSpPr/>
          <p:nvPr/>
        </p:nvSpPr>
        <p:spPr>
          <a:xfrm>
            <a:off x="5923735" y="1394352"/>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402DC602-B456-37C7-FA0F-51D44CA6DA3F}"/>
              </a:ext>
            </a:extLst>
          </p:cNvPr>
          <p:cNvSpPr/>
          <p:nvPr/>
        </p:nvSpPr>
        <p:spPr>
          <a:xfrm>
            <a:off x="7328569" y="1961133"/>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1C8DBA99-5E88-89E8-D64C-BE1A27008C6E}"/>
              </a:ext>
            </a:extLst>
          </p:cNvPr>
          <p:cNvSpPr/>
          <p:nvPr/>
        </p:nvSpPr>
        <p:spPr>
          <a:xfrm>
            <a:off x="7870940" y="3262783"/>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47C005C6-C8BA-CE7F-DC63-418EF109BC2A}"/>
              </a:ext>
            </a:extLst>
          </p:cNvPr>
          <p:cNvSpPr/>
          <p:nvPr/>
        </p:nvSpPr>
        <p:spPr>
          <a:xfrm>
            <a:off x="7415366" y="4476069"/>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1D06FFA-A361-49EC-3127-CFB9F9595E7B}"/>
              </a:ext>
            </a:extLst>
          </p:cNvPr>
          <p:cNvSpPr/>
          <p:nvPr/>
        </p:nvSpPr>
        <p:spPr>
          <a:xfrm>
            <a:off x="5917260" y="5159020"/>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5129FEC8-7C37-EEAC-C353-10D5980FB3C6}"/>
              </a:ext>
            </a:extLst>
          </p:cNvPr>
          <p:cNvSpPr/>
          <p:nvPr/>
        </p:nvSpPr>
        <p:spPr>
          <a:xfrm>
            <a:off x="4482707" y="4472661"/>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AA3D8759-3278-2935-A4C3-5599F8D5F38F}"/>
              </a:ext>
            </a:extLst>
          </p:cNvPr>
          <p:cNvSpPr/>
          <p:nvPr/>
        </p:nvSpPr>
        <p:spPr>
          <a:xfrm>
            <a:off x="4043978" y="3283880"/>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ADE958D1-EAE3-9787-7D95-E3E6D807D3E4}"/>
              </a:ext>
            </a:extLst>
          </p:cNvPr>
          <p:cNvSpPr/>
          <p:nvPr/>
        </p:nvSpPr>
        <p:spPr>
          <a:xfrm>
            <a:off x="4532417" y="1961133"/>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4472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764FB5A-FA84-A786-D25F-22978D19EAB3}"/>
              </a:ext>
            </a:extLst>
          </p:cNvPr>
          <p:cNvSpPr/>
          <p:nvPr/>
        </p:nvSpPr>
        <p:spPr>
          <a:xfrm>
            <a:off x="4187725" y="1565809"/>
            <a:ext cx="3834412" cy="3726377"/>
          </a:xfrm>
          <a:prstGeom prst="ellipse">
            <a:avLst/>
          </a:prstGeom>
          <a:solidFill>
            <a:schemeClr val="bg1"/>
          </a:solidFill>
          <a:ln w="762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E6B602DB-C128-4780-0C64-1765518D37B2}"/>
              </a:ext>
            </a:extLst>
          </p:cNvPr>
          <p:cNvSpPr/>
          <p:nvPr/>
        </p:nvSpPr>
        <p:spPr>
          <a:xfrm>
            <a:off x="4877403" y="2273231"/>
            <a:ext cx="2455057" cy="2314745"/>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Thumbs up sign">
            <a:extLst>
              <a:ext uri="{FF2B5EF4-FFF2-40B4-BE49-F238E27FC236}">
                <a16:creationId xmlns:a16="http://schemas.microsoft.com/office/drawing/2014/main" id="{023F055D-3E7B-A7E6-4F3B-7129D39B7E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5647731" y="3345958"/>
            <a:ext cx="914400" cy="914400"/>
          </a:xfrm>
          <a:prstGeom prst="rect">
            <a:avLst/>
          </a:prstGeom>
        </p:spPr>
      </p:pic>
      <p:sp>
        <p:nvSpPr>
          <p:cNvPr id="10" name="TextBox 9">
            <a:extLst>
              <a:ext uri="{FF2B5EF4-FFF2-40B4-BE49-F238E27FC236}">
                <a16:creationId xmlns:a16="http://schemas.microsoft.com/office/drawing/2014/main" id="{A3121438-7474-5961-712B-40138DCC3E57}"/>
              </a:ext>
            </a:extLst>
          </p:cNvPr>
          <p:cNvSpPr txBox="1"/>
          <p:nvPr/>
        </p:nvSpPr>
        <p:spPr>
          <a:xfrm>
            <a:off x="7974320" y="2106250"/>
            <a:ext cx="2933700" cy="523220"/>
          </a:xfrm>
          <a:prstGeom prst="rect">
            <a:avLst/>
          </a:prstGeom>
          <a:noFill/>
        </p:spPr>
        <p:txBody>
          <a:bodyPr wrap="square" rtlCol="0">
            <a:spAutoFit/>
          </a:bodyPr>
          <a:lstStyle/>
          <a:p>
            <a:r>
              <a:rPr lang="en-US" sz="1400" dirty="0">
                <a:latin typeface="Arial Narrow" panose="020B0606020202030204" pitchFamily="34" charset="0"/>
              </a:rPr>
              <a:t>Is sensitive to ambient light and require careful shielding</a:t>
            </a:r>
            <a:endParaRPr lang="en-IN" sz="1400" dirty="0">
              <a:latin typeface="Arial Narrow" panose="020B0606020202030204" pitchFamily="34" charset="0"/>
            </a:endParaRPr>
          </a:p>
        </p:txBody>
      </p:sp>
      <p:sp>
        <p:nvSpPr>
          <p:cNvPr id="15" name="TextBox 14">
            <a:extLst>
              <a:ext uri="{FF2B5EF4-FFF2-40B4-BE49-F238E27FC236}">
                <a16:creationId xmlns:a16="http://schemas.microsoft.com/office/drawing/2014/main" id="{5BF71E47-28E5-775F-518D-74748D7F3980}"/>
              </a:ext>
            </a:extLst>
          </p:cNvPr>
          <p:cNvSpPr txBox="1"/>
          <p:nvPr/>
        </p:nvSpPr>
        <p:spPr>
          <a:xfrm>
            <a:off x="7984041" y="4043259"/>
            <a:ext cx="3124200" cy="738664"/>
          </a:xfrm>
          <a:prstGeom prst="rect">
            <a:avLst/>
          </a:prstGeom>
          <a:noFill/>
        </p:spPr>
        <p:txBody>
          <a:bodyPr wrap="square">
            <a:spAutoFit/>
          </a:bodyPr>
          <a:lstStyle/>
          <a:p>
            <a:r>
              <a:rPr lang="en-US" sz="1400" dirty="0">
                <a:latin typeface="Arial Narrow" panose="020B0606020202030204" pitchFamily="34" charset="0"/>
              </a:rPr>
              <a:t>Automatic street light system requires a higher investment in comparison to conventional street lights.</a:t>
            </a:r>
            <a:endParaRPr lang="en-IN" sz="1400" dirty="0">
              <a:latin typeface="Arial Narrow" panose="020B0606020202030204" pitchFamily="34" charset="0"/>
            </a:endParaRPr>
          </a:p>
        </p:txBody>
      </p:sp>
      <p:sp>
        <p:nvSpPr>
          <p:cNvPr id="17" name="TextBox 16">
            <a:extLst>
              <a:ext uri="{FF2B5EF4-FFF2-40B4-BE49-F238E27FC236}">
                <a16:creationId xmlns:a16="http://schemas.microsoft.com/office/drawing/2014/main" id="{BF151CFE-D6B9-746E-9C6A-E3D13EBC6F24}"/>
              </a:ext>
            </a:extLst>
          </p:cNvPr>
          <p:cNvSpPr txBox="1"/>
          <p:nvPr/>
        </p:nvSpPr>
        <p:spPr>
          <a:xfrm>
            <a:off x="1586528" y="4043259"/>
            <a:ext cx="2648084" cy="738664"/>
          </a:xfrm>
          <a:prstGeom prst="rect">
            <a:avLst/>
          </a:prstGeom>
          <a:noFill/>
        </p:spPr>
        <p:txBody>
          <a:bodyPr wrap="square">
            <a:spAutoFit/>
          </a:bodyPr>
          <a:lstStyle/>
          <a:p>
            <a:pPr algn="r"/>
            <a:r>
              <a:rPr lang="en-US" sz="1400" dirty="0">
                <a:latin typeface="Arial Narrow" panose="020B0606020202030204" pitchFamily="34" charset="0"/>
              </a:rPr>
              <a:t>Generation of energy for solar street light entirely depends on climatic conditions</a:t>
            </a:r>
            <a:endParaRPr lang="en-IN" sz="1400" dirty="0">
              <a:latin typeface="Arial Narrow" panose="020B0606020202030204" pitchFamily="34" charset="0"/>
            </a:endParaRPr>
          </a:p>
        </p:txBody>
      </p:sp>
      <p:sp>
        <p:nvSpPr>
          <p:cNvPr id="19" name="TextBox 18">
            <a:extLst>
              <a:ext uri="{FF2B5EF4-FFF2-40B4-BE49-F238E27FC236}">
                <a16:creationId xmlns:a16="http://schemas.microsoft.com/office/drawing/2014/main" id="{9B87EDC5-43B9-C13A-7864-8B10B82495EF}"/>
              </a:ext>
            </a:extLst>
          </p:cNvPr>
          <p:cNvSpPr txBox="1"/>
          <p:nvPr/>
        </p:nvSpPr>
        <p:spPr>
          <a:xfrm>
            <a:off x="4690143" y="5559259"/>
            <a:ext cx="2933700" cy="738664"/>
          </a:xfrm>
          <a:prstGeom prst="rect">
            <a:avLst/>
          </a:prstGeom>
          <a:noFill/>
        </p:spPr>
        <p:txBody>
          <a:bodyPr wrap="square">
            <a:spAutoFit/>
          </a:bodyPr>
          <a:lstStyle/>
          <a:p>
            <a:pPr algn="ctr"/>
            <a:r>
              <a:rPr lang="en-US" sz="1400" dirty="0">
                <a:latin typeface="Arial Narrow" panose="020B0606020202030204" pitchFamily="34" charset="0"/>
              </a:rPr>
              <a:t>Risk of theft of the automatic street light system is relatively higher since they are non-wired and are expensive</a:t>
            </a:r>
          </a:p>
        </p:txBody>
      </p:sp>
      <p:sp>
        <p:nvSpPr>
          <p:cNvPr id="21" name="TextBox 20">
            <a:extLst>
              <a:ext uri="{FF2B5EF4-FFF2-40B4-BE49-F238E27FC236}">
                <a16:creationId xmlns:a16="http://schemas.microsoft.com/office/drawing/2014/main" id="{F46F7B90-5A9C-EED2-6666-82537DE2E4CB}"/>
              </a:ext>
            </a:extLst>
          </p:cNvPr>
          <p:cNvSpPr txBox="1"/>
          <p:nvPr/>
        </p:nvSpPr>
        <p:spPr>
          <a:xfrm>
            <a:off x="1238967" y="2115021"/>
            <a:ext cx="3010319" cy="738664"/>
          </a:xfrm>
          <a:prstGeom prst="rect">
            <a:avLst/>
          </a:prstGeom>
          <a:noFill/>
        </p:spPr>
        <p:txBody>
          <a:bodyPr wrap="square">
            <a:spAutoFit/>
          </a:bodyPr>
          <a:lstStyle/>
          <a:p>
            <a:pPr algn="r"/>
            <a:r>
              <a:rPr lang="en-US" sz="1400" dirty="0">
                <a:latin typeface="Arial Narrow" panose="020B0606020202030204" pitchFamily="34" charset="0"/>
              </a:rPr>
              <a:t>Batteries of the automatic street light system are required to be replaced a few times</a:t>
            </a:r>
            <a:endParaRPr lang="en-IN" sz="1400" dirty="0">
              <a:latin typeface="Arial Narrow" panose="020B0606020202030204" pitchFamily="34" charset="0"/>
            </a:endParaRPr>
          </a:p>
        </p:txBody>
      </p:sp>
      <p:sp>
        <p:nvSpPr>
          <p:cNvPr id="23" name="TextBox 22">
            <a:extLst>
              <a:ext uri="{FF2B5EF4-FFF2-40B4-BE49-F238E27FC236}">
                <a16:creationId xmlns:a16="http://schemas.microsoft.com/office/drawing/2014/main" id="{FA353875-0B00-B0CA-EEF8-9AB45084E080}"/>
              </a:ext>
            </a:extLst>
          </p:cNvPr>
          <p:cNvSpPr txBox="1"/>
          <p:nvPr/>
        </p:nvSpPr>
        <p:spPr>
          <a:xfrm>
            <a:off x="4262051" y="560077"/>
            <a:ext cx="3448590" cy="738664"/>
          </a:xfrm>
          <a:prstGeom prst="rect">
            <a:avLst/>
          </a:prstGeom>
          <a:noFill/>
        </p:spPr>
        <p:txBody>
          <a:bodyPr wrap="square">
            <a:spAutoFit/>
          </a:bodyPr>
          <a:lstStyle/>
          <a:p>
            <a:pPr algn="ctr"/>
            <a:r>
              <a:rPr lang="en-US" sz="1400" dirty="0">
                <a:latin typeface="Arial Narrow" panose="020B0606020202030204" pitchFamily="34" charset="0"/>
              </a:rPr>
              <a:t>Unable to detect low light levels and may take a few seconds to deliver a charge while their electrons build up momentum</a:t>
            </a:r>
            <a:endParaRPr lang="en-IN" sz="1400" dirty="0">
              <a:latin typeface="Arial Narrow" panose="020B0606020202030204" pitchFamily="34" charset="0"/>
            </a:endParaRPr>
          </a:p>
        </p:txBody>
      </p:sp>
      <p:sp>
        <p:nvSpPr>
          <p:cNvPr id="27" name="TextBox 26">
            <a:extLst>
              <a:ext uri="{FF2B5EF4-FFF2-40B4-BE49-F238E27FC236}">
                <a16:creationId xmlns:a16="http://schemas.microsoft.com/office/drawing/2014/main" id="{8284CB49-F9D0-B134-C30F-248E1247F88A}"/>
              </a:ext>
            </a:extLst>
          </p:cNvPr>
          <p:cNvSpPr txBox="1"/>
          <p:nvPr/>
        </p:nvSpPr>
        <p:spPr>
          <a:xfrm>
            <a:off x="5028580" y="2953273"/>
            <a:ext cx="2256827" cy="461665"/>
          </a:xfrm>
          <a:prstGeom prst="rect">
            <a:avLst/>
          </a:prstGeom>
          <a:noFill/>
        </p:spPr>
        <p:txBody>
          <a:bodyPr wrap="square" rtlCol="0">
            <a:spAutoFit/>
          </a:bodyPr>
          <a:lstStyle/>
          <a:p>
            <a:r>
              <a:rPr lang="en-US" sz="2400" dirty="0">
                <a:solidFill>
                  <a:schemeClr val="bg1"/>
                </a:solidFill>
                <a:latin typeface="Bahnschrift SemiBold SemiConden" panose="020B0502040204020203" pitchFamily="34" charset="0"/>
              </a:rPr>
              <a:t>DISADVANTAGES</a:t>
            </a:r>
            <a:endParaRPr lang="en-IN" sz="2400" dirty="0">
              <a:solidFill>
                <a:schemeClr val="bg1"/>
              </a:solidFill>
              <a:latin typeface="Bahnschrift SemiBold SemiConden" panose="020B0502040204020203" pitchFamily="34" charset="0"/>
            </a:endParaRPr>
          </a:p>
        </p:txBody>
      </p:sp>
      <p:sp>
        <p:nvSpPr>
          <p:cNvPr id="28" name="Oval 27">
            <a:extLst>
              <a:ext uri="{FF2B5EF4-FFF2-40B4-BE49-F238E27FC236}">
                <a16:creationId xmlns:a16="http://schemas.microsoft.com/office/drawing/2014/main" id="{0D553809-2FE4-FCEF-6802-EB0DF5A32894}"/>
              </a:ext>
            </a:extLst>
          </p:cNvPr>
          <p:cNvSpPr/>
          <p:nvPr/>
        </p:nvSpPr>
        <p:spPr>
          <a:xfrm>
            <a:off x="5923735" y="1394352"/>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402DC602-B456-37C7-FA0F-51D44CA6DA3F}"/>
              </a:ext>
            </a:extLst>
          </p:cNvPr>
          <p:cNvSpPr/>
          <p:nvPr/>
        </p:nvSpPr>
        <p:spPr>
          <a:xfrm>
            <a:off x="7603741" y="2341478"/>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47C005C6-C8BA-CE7F-DC63-418EF109BC2A}"/>
              </a:ext>
            </a:extLst>
          </p:cNvPr>
          <p:cNvSpPr/>
          <p:nvPr/>
        </p:nvSpPr>
        <p:spPr>
          <a:xfrm>
            <a:off x="7510613" y="4311178"/>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E1D06FFA-A361-49EC-3127-CFB9F9595E7B}"/>
              </a:ext>
            </a:extLst>
          </p:cNvPr>
          <p:cNvSpPr/>
          <p:nvPr/>
        </p:nvSpPr>
        <p:spPr>
          <a:xfrm>
            <a:off x="5917260" y="5159020"/>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5129FEC8-7C37-EEAC-C353-10D5980FB3C6}"/>
              </a:ext>
            </a:extLst>
          </p:cNvPr>
          <p:cNvSpPr/>
          <p:nvPr/>
        </p:nvSpPr>
        <p:spPr>
          <a:xfrm>
            <a:off x="4288584" y="4267474"/>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ADE958D1-EAE3-9787-7D95-E3E6D807D3E4}"/>
              </a:ext>
            </a:extLst>
          </p:cNvPr>
          <p:cNvSpPr/>
          <p:nvPr/>
        </p:nvSpPr>
        <p:spPr>
          <a:xfrm>
            <a:off x="4310847" y="2339236"/>
            <a:ext cx="295275" cy="290234"/>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386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958A38-349E-43F1-971B-4C839B7ECA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26" y="0"/>
            <a:ext cx="10480431" cy="6858000"/>
          </a:xfrm>
          <a:prstGeom prst="rect">
            <a:avLst/>
          </a:prstGeom>
        </p:spPr>
      </p:pic>
    </p:spTree>
    <p:extLst>
      <p:ext uri="{BB962C8B-B14F-4D97-AF65-F5344CB8AC3E}">
        <p14:creationId xmlns:p14="http://schemas.microsoft.com/office/powerpoint/2010/main" val="39021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4AD3E-4795-5311-A618-ED97F1A63854}"/>
              </a:ext>
            </a:extLst>
          </p:cNvPr>
          <p:cNvSpPr>
            <a:spLocks noGrp="1"/>
          </p:cNvSpPr>
          <p:nvPr>
            <p:ph type="title"/>
          </p:nvPr>
        </p:nvSpPr>
        <p:spPr>
          <a:xfrm>
            <a:off x="2394374" y="820171"/>
            <a:ext cx="9281160" cy="817513"/>
          </a:xfrm>
        </p:spPr>
        <p:txBody>
          <a:bodyPr/>
          <a:lstStyle/>
          <a:p>
            <a:r>
              <a:rPr lang="en-US" sz="4800" dirty="0">
                <a:latin typeface="Algerian" panose="04020705040A02060702" pitchFamily="82" charset="0"/>
              </a:rPr>
              <a:t>Acknowledgement</a:t>
            </a:r>
            <a:endParaRPr lang="en-IN" sz="4800" dirty="0">
              <a:latin typeface="Algerian" panose="04020705040A02060702" pitchFamily="82" charset="0"/>
            </a:endParaRPr>
          </a:p>
        </p:txBody>
      </p:sp>
      <p:sp>
        <p:nvSpPr>
          <p:cNvPr id="3" name="Subtitle 2">
            <a:extLst>
              <a:ext uri="{FF2B5EF4-FFF2-40B4-BE49-F238E27FC236}">
                <a16:creationId xmlns:a16="http://schemas.microsoft.com/office/drawing/2014/main" id="{DB65E0FE-FAA5-F4BE-6EA0-48CA958695B6}"/>
              </a:ext>
            </a:extLst>
          </p:cNvPr>
          <p:cNvSpPr>
            <a:spLocks noGrp="1"/>
          </p:cNvSpPr>
          <p:nvPr>
            <p:ph type="body" idx="1"/>
          </p:nvPr>
        </p:nvSpPr>
        <p:spPr>
          <a:xfrm>
            <a:off x="2394374" y="1926076"/>
            <a:ext cx="9052560" cy="4717915"/>
          </a:xfrm>
        </p:spPr>
        <p:txBody>
          <a:bodyPr>
            <a:normAutofit/>
          </a:bodyPr>
          <a:lstStyle/>
          <a:p>
            <a:pPr>
              <a:lnSpc>
                <a:spcPct val="100000"/>
              </a:lnSpc>
            </a:pPr>
            <a:r>
              <a:rPr lang="en-US" b="0" dirty="0">
                <a:solidFill>
                  <a:schemeClr val="tx1"/>
                </a:solidFill>
                <a:latin typeface="Arial Narrow" panose="020B0606020202030204" pitchFamily="34" charset="0"/>
              </a:rPr>
              <a:t>A project of this enormity depends on a large number of people for its success. So, we take this opportunity to thank the people who guided us in this project. </a:t>
            </a:r>
          </a:p>
          <a:p>
            <a:pPr>
              <a:lnSpc>
                <a:spcPct val="100000"/>
              </a:lnSpc>
            </a:pPr>
            <a:r>
              <a:rPr lang="en-US" b="0" dirty="0">
                <a:solidFill>
                  <a:schemeClr val="tx1"/>
                </a:solidFill>
                <a:latin typeface="Arial Narrow" panose="020B0606020202030204" pitchFamily="34" charset="0"/>
              </a:rPr>
              <a:t>We are thankful to our institution, Cooch Behar Government Engineering College for providing us with the opportunity to conduct the research behind this project. We express our sincere and deep gratitude to Dr. </a:t>
            </a:r>
            <a:r>
              <a:rPr lang="en-US" b="0">
                <a:solidFill>
                  <a:schemeClr val="tx1"/>
                </a:solidFill>
                <a:latin typeface="Arial Narrow" panose="020B0606020202030204" pitchFamily="34" charset="0"/>
              </a:rPr>
              <a:t>Prabal Deb, </a:t>
            </a:r>
            <a:r>
              <a:rPr lang="en-US" b="0" dirty="0">
                <a:solidFill>
                  <a:schemeClr val="tx1"/>
                </a:solidFill>
                <a:latin typeface="Arial Narrow" panose="020B0606020202030204" pitchFamily="34" charset="0"/>
              </a:rPr>
              <a:t>Principal of Cooch Behar Government Engineering College, for giving us the privilege to research and make a successful project on ‘Automatic Street Lighting using LDR’, as a part of our Bachelor of Technology Semester VI curriculum. </a:t>
            </a:r>
          </a:p>
          <a:p>
            <a:pPr>
              <a:lnSpc>
                <a:spcPct val="100000"/>
              </a:lnSpc>
            </a:pPr>
            <a:r>
              <a:rPr lang="en-US" b="0" dirty="0">
                <a:solidFill>
                  <a:schemeClr val="tx1"/>
                </a:solidFill>
                <a:latin typeface="Arial Narrow" panose="020B0606020202030204" pitchFamily="34" charset="0"/>
              </a:rPr>
              <a:t>We would also like to take this opportunity and express our sincere gratitude to our supervisor and guide, Dr. Palash Das for lending a helping hand and guiding us throughout this project and this would not have been possible without him.</a:t>
            </a:r>
          </a:p>
          <a:p>
            <a:pPr>
              <a:lnSpc>
                <a:spcPct val="100000"/>
              </a:lnSpc>
            </a:pPr>
            <a:r>
              <a:rPr lang="en-US" b="0" dirty="0">
                <a:solidFill>
                  <a:schemeClr val="tx1"/>
                </a:solidFill>
                <a:latin typeface="Arial Narrow" panose="020B0606020202030204" pitchFamily="34" charset="0"/>
              </a:rPr>
              <a:t>Lastly, we would like to thank our parents for their utmost guidance throughout.</a:t>
            </a:r>
            <a:endParaRPr lang="en-IN" b="0" dirty="0">
              <a:solidFill>
                <a:schemeClr val="tx1"/>
              </a:solidFill>
              <a:latin typeface="Arial Narrow" panose="020B0606020202030204" pitchFamily="34" charset="0"/>
            </a:endParaRPr>
          </a:p>
        </p:txBody>
      </p:sp>
    </p:spTree>
    <p:extLst>
      <p:ext uri="{BB962C8B-B14F-4D97-AF65-F5344CB8AC3E}">
        <p14:creationId xmlns:p14="http://schemas.microsoft.com/office/powerpoint/2010/main" val="1918330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53000"/>
            <a:lum/>
          </a:blip>
          <a:srcRect/>
          <a:stretch>
            <a:fillRect/>
          </a:stretch>
        </a:blip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F2BA12EF-8EF4-DCDB-A741-E065E1B1FA36}"/>
              </a:ext>
            </a:extLst>
          </p:cNvPr>
          <p:cNvSpPr/>
          <p:nvPr/>
        </p:nvSpPr>
        <p:spPr>
          <a:xfrm>
            <a:off x="1128188" y="1180718"/>
            <a:ext cx="4967812" cy="4763474"/>
          </a:xfrm>
          <a:prstGeom prst="ellipse">
            <a:avLst/>
          </a:prstGeom>
          <a:noFill/>
          <a:ln w="984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1" name="Arrow: Pentagon 90">
            <a:extLst>
              <a:ext uri="{FF2B5EF4-FFF2-40B4-BE49-F238E27FC236}">
                <a16:creationId xmlns:a16="http://schemas.microsoft.com/office/drawing/2014/main" id="{6ADABC0F-ED59-32D3-6481-5859954D9D3C}"/>
              </a:ext>
            </a:extLst>
          </p:cNvPr>
          <p:cNvSpPr/>
          <p:nvPr/>
        </p:nvSpPr>
        <p:spPr>
          <a:xfrm>
            <a:off x="5630718" y="5641924"/>
            <a:ext cx="2054968" cy="369332"/>
          </a:xfrm>
          <a:prstGeom prst="homePlat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Narrow" panose="020B0606020202030204" pitchFamily="34" charset="0"/>
              </a:rPr>
              <a:t>LED</a:t>
            </a:r>
          </a:p>
        </p:txBody>
      </p:sp>
      <p:sp>
        <p:nvSpPr>
          <p:cNvPr id="90" name="Arrow: Pentagon 89">
            <a:extLst>
              <a:ext uri="{FF2B5EF4-FFF2-40B4-BE49-F238E27FC236}">
                <a16:creationId xmlns:a16="http://schemas.microsoft.com/office/drawing/2014/main" id="{ACDCC6EF-C01D-8149-67C9-B11D61128809}"/>
              </a:ext>
            </a:extLst>
          </p:cNvPr>
          <p:cNvSpPr/>
          <p:nvPr/>
        </p:nvSpPr>
        <p:spPr>
          <a:xfrm>
            <a:off x="6094135" y="4886384"/>
            <a:ext cx="2054968" cy="369332"/>
          </a:xfrm>
          <a:prstGeom prst="homePlat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Narrow" panose="020B0606020202030204" pitchFamily="34" charset="0"/>
              </a:rPr>
              <a:t>Wire</a:t>
            </a:r>
          </a:p>
        </p:txBody>
      </p:sp>
      <p:sp>
        <p:nvSpPr>
          <p:cNvPr id="89" name="Arrow: Pentagon 88">
            <a:extLst>
              <a:ext uri="{FF2B5EF4-FFF2-40B4-BE49-F238E27FC236}">
                <a16:creationId xmlns:a16="http://schemas.microsoft.com/office/drawing/2014/main" id="{935510FD-E205-2C40-62FC-70E7811E176E}"/>
              </a:ext>
            </a:extLst>
          </p:cNvPr>
          <p:cNvSpPr/>
          <p:nvPr/>
        </p:nvSpPr>
        <p:spPr>
          <a:xfrm>
            <a:off x="6316811" y="4075691"/>
            <a:ext cx="2054968" cy="369332"/>
          </a:xfrm>
          <a:prstGeom prst="homePlat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Narrow" panose="020B0606020202030204" pitchFamily="34" charset="0"/>
              </a:rPr>
              <a:t>LDR</a:t>
            </a:r>
          </a:p>
        </p:txBody>
      </p:sp>
      <p:sp>
        <p:nvSpPr>
          <p:cNvPr id="88" name="Arrow: Pentagon 87">
            <a:extLst>
              <a:ext uri="{FF2B5EF4-FFF2-40B4-BE49-F238E27FC236}">
                <a16:creationId xmlns:a16="http://schemas.microsoft.com/office/drawing/2014/main" id="{5E7C2093-64BF-C95B-05AB-C9C6FB1A2E35}"/>
              </a:ext>
            </a:extLst>
          </p:cNvPr>
          <p:cNvSpPr/>
          <p:nvPr/>
        </p:nvSpPr>
        <p:spPr>
          <a:xfrm>
            <a:off x="6558053" y="3331133"/>
            <a:ext cx="4280672" cy="369332"/>
          </a:xfrm>
          <a:prstGeom prst="homePlat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Narrow" panose="020B0606020202030204" pitchFamily="34" charset="0"/>
              </a:rPr>
              <a:t>100 kilo ohm, 1 kilo ohm and 100 ohm resistor</a:t>
            </a:r>
          </a:p>
        </p:txBody>
      </p:sp>
      <p:sp>
        <p:nvSpPr>
          <p:cNvPr id="87" name="Arrow: Pentagon 86">
            <a:extLst>
              <a:ext uri="{FF2B5EF4-FFF2-40B4-BE49-F238E27FC236}">
                <a16:creationId xmlns:a16="http://schemas.microsoft.com/office/drawing/2014/main" id="{03CCF9DE-3B30-2A5E-C660-6D7DFFDE74F1}"/>
              </a:ext>
            </a:extLst>
          </p:cNvPr>
          <p:cNvSpPr/>
          <p:nvPr/>
        </p:nvSpPr>
        <p:spPr>
          <a:xfrm>
            <a:off x="6316811" y="2542380"/>
            <a:ext cx="2054968" cy="369332"/>
          </a:xfrm>
          <a:prstGeom prst="homePlat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Narrow" panose="020B0606020202030204" pitchFamily="34" charset="0"/>
              </a:rPr>
              <a:t>BC-547 Transistor</a:t>
            </a:r>
          </a:p>
        </p:txBody>
      </p:sp>
      <p:sp>
        <p:nvSpPr>
          <p:cNvPr id="86" name="Arrow: Pentagon 85">
            <a:extLst>
              <a:ext uri="{FF2B5EF4-FFF2-40B4-BE49-F238E27FC236}">
                <a16:creationId xmlns:a16="http://schemas.microsoft.com/office/drawing/2014/main" id="{F4A85BFD-0744-0AD0-ED5D-C210D0DC7DBA}"/>
              </a:ext>
            </a:extLst>
          </p:cNvPr>
          <p:cNvSpPr/>
          <p:nvPr/>
        </p:nvSpPr>
        <p:spPr>
          <a:xfrm>
            <a:off x="6074211" y="1735441"/>
            <a:ext cx="2054968" cy="369332"/>
          </a:xfrm>
          <a:prstGeom prst="homePlat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Narrow" panose="020B0606020202030204" pitchFamily="34" charset="0"/>
              </a:rPr>
              <a:t>Battery Connector</a:t>
            </a:r>
          </a:p>
        </p:txBody>
      </p:sp>
      <p:sp>
        <p:nvSpPr>
          <p:cNvPr id="84" name="Arrow: Pentagon 83">
            <a:extLst>
              <a:ext uri="{FF2B5EF4-FFF2-40B4-BE49-F238E27FC236}">
                <a16:creationId xmlns:a16="http://schemas.microsoft.com/office/drawing/2014/main" id="{45DC638E-9BB3-0E8E-AC08-F114C8AA94C5}"/>
              </a:ext>
            </a:extLst>
          </p:cNvPr>
          <p:cNvSpPr/>
          <p:nvPr/>
        </p:nvSpPr>
        <p:spPr>
          <a:xfrm>
            <a:off x="5632039" y="1020342"/>
            <a:ext cx="2054968" cy="369332"/>
          </a:xfrm>
          <a:prstGeom prst="homePlate">
            <a:avLst/>
          </a:prstGeom>
          <a:solidFill>
            <a:schemeClr val="accent1">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rial Narrow" panose="020B0606020202030204" pitchFamily="34" charset="0"/>
              </a:rPr>
              <a:t>9V Battery</a:t>
            </a:r>
          </a:p>
        </p:txBody>
      </p:sp>
      <p:sp>
        <p:nvSpPr>
          <p:cNvPr id="2" name="Oval 1">
            <a:extLst>
              <a:ext uri="{FF2B5EF4-FFF2-40B4-BE49-F238E27FC236}">
                <a16:creationId xmlns:a16="http://schemas.microsoft.com/office/drawing/2014/main" id="{E0D4D988-7B74-5B10-E44C-C82B4F4943A3}"/>
              </a:ext>
            </a:extLst>
          </p:cNvPr>
          <p:cNvSpPr/>
          <p:nvPr/>
        </p:nvSpPr>
        <p:spPr>
          <a:xfrm>
            <a:off x="1653528" y="1686276"/>
            <a:ext cx="3895343" cy="3752358"/>
          </a:xfrm>
          <a:prstGeom prst="ellipse">
            <a:avLst/>
          </a:prstGeom>
          <a:blipFill dpi="0" rotWithShape="1">
            <a:blip r:embed="rId4">
              <a:alphaModFix amt="37000"/>
            </a:blip>
            <a:srcRect/>
            <a:tile tx="0" ty="0" sx="100000" sy="100000" flip="none" algn="tl"/>
          </a:blipFill>
          <a:ln w="120650">
            <a:solidFill>
              <a:schemeClr val="accent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p>
        </p:txBody>
      </p:sp>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BF8EC1C5-F64F-3EDC-45F3-FE0BE78DA4E3}"/>
                  </a:ext>
                </a:extLst>
              </p14:cNvPr>
              <p14:cNvContentPartPr/>
              <p14:nvPr/>
            </p14:nvContentPartPr>
            <p14:xfrm>
              <a:off x="894439" y="699993"/>
              <a:ext cx="360" cy="360"/>
            </p14:xfrm>
          </p:contentPart>
        </mc:Choice>
        <mc:Fallback xmlns="">
          <p:pic>
            <p:nvPicPr>
              <p:cNvPr id="53" name="Ink 52">
                <a:extLst>
                  <a:ext uri="{FF2B5EF4-FFF2-40B4-BE49-F238E27FC236}">
                    <a16:creationId xmlns:a16="http://schemas.microsoft.com/office/drawing/2014/main" id="{BF8EC1C5-F64F-3EDC-45F3-FE0BE78DA4E3}"/>
                  </a:ext>
                </a:extLst>
              </p:cNvPr>
              <p:cNvPicPr/>
              <p:nvPr/>
            </p:nvPicPr>
            <p:blipFill>
              <a:blip r:embed="rId6"/>
              <a:stretch>
                <a:fillRect/>
              </a:stretch>
            </p:blipFill>
            <p:spPr>
              <a:xfrm>
                <a:off x="885799" y="69135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BEEFC4CD-E93E-0CEB-F7F3-F47221425FAD}"/>
                  </a:ext>
                </a:extLst>
              </p14:cNvPr>
              <p14:cNvContentPartPr/>
              <p14:nvPr/>
            </p14:nvContentPartPr>
            <p14:xfrm>
              <a:off x="5632039" y="2879073"/>
              <a:ext cx="360" cy="360"/>
            </p14:xfrm>
          </p:contentPart>
        </mc:Choice>
        <mc:Fallback xmlns="">
          <p:pic>
            <p:nvPicPr>
              <p:cNvPr id="54" name="Ink 53">
                <a:extLst>
                  <a:ext uri="{FF2B5EF4-FFF2-40B4-BE49-F238E27FC236}">
                    <a16:creationId xmlns:a16="http://schemas.microsoft.com/office/drawing/2014/main" id="{BEEFC4CD-E93E-0CEB-F7F3-F47221425FAD}"/>
                  </a:ext>
                </a:extLst>
              </p:cNvPr>
              <p:cNvPicPr/>
              <p:nvPr/>
            </p:nvPicPr>
            <p:blipFill>
              <a:blip r:embed="rId6"/>
              <a:stretch>
                <a:fillRect/>
              </a:stretch>
            </p:blipFill>
            <p:spPr>
              <a:xfrm>
                <a:off x="5623039" y="2870073"/>
                <a:ext cx="18000" cy="18000"/>
              </a:xfrm>
              <a:prstGeom prst="rect">
                <a:avLst/>
              </a:prstGeom>
            </p:spPr>
          </p:pic>
        </mc:Fallback>
      </mc:AlternateContent>
      <p:sp>
        <p:nvSpPr>
          <p:cNvPr id="61" name="TextBox 60">
            <a:extLst>
              <a:ext uri="{FF2B5EF4-FFF2-40B4-BE49-F238E27FC236}">
                <a16:creationId xmlns:a16="http://schemas.microsoft.com/office/drawing/2014/main" id="{8C8A7CFD-C43B-4A48-3164-C52FC9620A9E}"/>
              </a:ext>
            </a:extLst>
          </p:cNvPr>
          <p:cNvSpPr txBox="1"/>
          <p:nvPr/>
        </p:nvSpPr>
        <p:spPr>
          <a:xfrm>
            <a:off x="1884853" y="2819872"/>
            <a:ext cx="3454482" cy="1323439"/>
          </a:xfrm>
          <a:prstGeom prst="rect">
            <a:avLst/>
          </a:prstGeom>
          <a:noFill/>
        </p:spPr>
        <p:txBody>
          <a:bodyPr wrap="square" rtlCol="0">
            <a:spAutoFit/>
          </a:bodyPr>
          <a:lstStyle/>
          <a:p>
            <a:pPr algn="ctr"/>
            <a:r>
              <a:rPr lang="en-US" sz="4000" dirty="0">
                <a:effectLst>
                  <a:outerShdw blurRad="38100" dist="38100" dir="2700000" algn="tl">
                    <a:srgbClr val="000000">
                      <a:alpha val="43137"/>
                    </a:srgbClr>
                  </a:outerShdw>
                </a:effectLst>
                <a:latin typeface="Algerian" panose="04020705040A02060702" pitchFamily="82" charset="0"/>
              </a:rPr>
              <a:t>Components Required</a:t>
            </a:r>
            <a:endParaRPr lang="en-IN" sz="4000" dirty="0">
              <a:effectLst>
                <a:outerShdw blurRad="38100" dist="38100" dir="2700000" algn="tl">
                  <a:srgbClr val="000000">
                    <a:alpha val="43137"/>
                  </a:srgbClr>
                </a:outerShdw>
              </a:effectLst>
              <a:latin typeface="Algerian" panose="04020705040A02060702" pitchFamily="82" charset="0"/>
            </a:endParaRPr>
          </a:p>
        </p:txBody>
      </p:sp>
      <p:pic>
        <p:nvPicPr>
          <p:cNvPr id="63" name="Graphic 62" descr="Gears">
            <a:extLst>
              <a:ext uri="{FF2B5EF4-FFF2-40B4-BE49-F238E27FC236}">
                <a16:creationId xmlns:a16="http://schemas.microsoft.com/office/drawing/2014/main" id="{2C40717F-0DAB-5930-216C-9BC103B19F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4942658">
            <a:off x="2292548" y="3858335"/>
            <a:ext cx="1514533" cy="1514533"/>
          </a:xfrm>
          <a:prstGeom prst="rect">
            <a:avLst/>
          </a:prstGeom>
        </p:spPr>
      </p:pic>
      <p:sp>
        <p:nvSpPr>
          <p:cNvPr id="72" name="Arrow: Chevron 71">
            <a:extLst>
              <a:ext uri="{FF2B5EF4-FFF2-40B4-BE49-F238E27FC236}">
                <a16:creationId xmlns:a16="http://schemas.microsoft.com/office/drawing/2014/main" id="{04A38CDF-C61B-E4B7-7AF4-8B25B6FB223D}"/>
              </a:ext>
            </a:extLst>
          </p:cNvPr>
          <p:cNvSpPr/>
          <p:nvPr/>
        </p:nvSpPr>
        <p:spPr>
          <a:xfrm>
            <a:off x="10588503" y="6265926"/>
            <a:ext cx="407841" cy="368612"/>
          </a:xfrm>
          <a:prstGeom prst="chevron">
            <a:avLst/>
          </a:prstGeom>
          <a:solidFill>
            <a:schemeClr val="accent1">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75" name="Arrow: Chevron 74">
            <a:extLst>
              <a:ext uri="{FF2B5EF4-FFF2-40B4-BE49-F238E27FC236}">
                <a16:creationId xmlns:a16="http://schemas.microsoft.com/office/drawing/2014/main" id="{540A79E1-BD28-108F-278F-05F4E7F58138}"/>
              </a:ext>
            </a:extLst>
          </p:cNvPr>
          <p:cNvSpPr/>
          <p:nvPr/>
        </p:nvSpPr>
        <p:spPr>
          <a:xfrm>
            <a:off x="11089711" y="6265926"/>
            <a:ext cx="407841" cy="368612"/>
          </a:xfrm>
          <a:prstGeom prst="chevron">
            <a:avLst/>
          </a:prstGeom>
          <a:solidFill>
            <a:schemeClr val="accent1">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
        <p:nvSpPr>
          <p:cNvPr id="77" name="Arrow: Chevron 76">
            <a:extLst>
              <a:ext uri="{FF2B5EF4-FFF2-40B4-BE49-F238E27FC236}">
                <a16:creationId xmlns:a16="http://schemas.microsoft.com/office/drawing/2014/main" id="{1C0BEB2B-F29E-1560-AF8D-D8D0221A6217}"/>
              </a:ext>
            </a:extLst>
          </p:cNvPr>
          <p:cNvSpPr/>
          <p:nvPr/>
        </p:nvSpPr>
        <p:spPr>
          <a:xfrm>
            <a:off x="11541924" y="6265926"/>
            <a:ext cx="407841" cy="368612"/>
          </a:xfrm>
          <a:prstGeom prst="chevron">
            <a:avLst/>
          </a:prstGeom>
          <a:solidFill>
            <a:schemeClr val="accent1">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870932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A4AB-C2E6-FE0A-376E-27DC708E5C75}"/>
              </a:ext>
            </a:extLst>
          </p:cNvPr>
          <p:cNvSpPr>
            <a:spLocks noGrp="1"/>
          </p:cNvSpPr>
          <p:nvPr>
            <p:ph type="title"/>
          </p:nvPr>
        </p:nvSpPr>
        <p:spPr>
          <a:xfrm>
            <a:off x="1528864" y="495248"/>
            <a:ext cx="10397247" cy="831377"/>
          </a:xfrm>
        </p:spPr>
        <p:txBody>
          <a:bodyPr>
            <a:normAutofit/>
          </a:bodyPr>
          <a:lstStyle/>
          <a:p>
            <a:r>
              <a:rPr lang="en-IN" sz="3200" dirty="0">
                <a:latin typeface="Bahnschrift Light Condensed" panose="020B0502040204020203" pitchFamily="34" charset="0"/>
              </a:rPr>
              <a:t>Working Principle of BJT as a Switch</a:t>
            </a:r>
          </a:p>
        </p:txBody>
      </p:sp>
      <p:sp>
        <p:nvSpPr>
          <p:cNvPr id="3" name="Content Placeholder 2">
            <a:extLst>
              <a:ext uri="{FF2B5EF4-FFF2-40B4-BE49-F238E27FC236}">
                <a16:creationId xmlns:a16="http://schemas.microsoft.com/office/drawing/2014/main" id="{41F11017-7D62-3857-1589-A54CCF5404CC}"/>
              </a:ext>
            </a:extLst>
          </p:cNvPr>
          <p:cNvSpPr>
            <a:spLocks noGrp="1"/>
          </p:cNvSpPr>
          <p:nvPr>
            <p:ph idx="1"/>
          </p:nvPr>
        </p:nvSpPr>
        <p:spPr>
          <a:xfrm>
            <a:off x="427208" y="1455973"/>
            <a:ext cx="6300279" cy="4769730"/>
          </a:xfrm>
        </p:spPr>
        <p:txBody>
          <a:bodyPr>
            <a:normAutofit fontScale="62500" lnSpcReduction="20000"/>
          </a:bodyPr>
          <a:lstStyle/>
          <a:p>
            <a:pPr marL="0" indent="0">
              <a:buNone/>
            </a:pPr>
            <a:r>
              <a:rPr lang="en-US" dirty="0">
                <a:latin typeface="Arial Narrow" panose="020B0606020202030204" pitchFamily="34" charset="0"/>
              </a:rPr>
              <a:t>A switch offers open circuit (infinite resistance) when it is put in ‘OFF’ position and offers short circuit (zero resistance) when it is put in ‘ON’ position. Similarly in a bipolar junction transistor, by controlling base-emitter current, the emitter-collector resistance can be made either nearly infinite or nearly zero.</a:t>
            </a:r>
          </a:p>
          <a:p>
            <a:pPr marL="0" indent="0">
              <a:buNone/>
            </a:pPr>
            <a:r>
              <a:rPr lang="en-US" dirty="0">
                <a:latin typeface="Arial Narrow" panose="020B0606020202030204" pitchFamily="34" charset="0"/>
              </a:rPr>
              <a:t>In a transistor characteristic, there are three regions. They are</a:t>
            </a:r>
          </a:p>
          <a:p>
            <a:r>
              <a:rPr lang="en-US" dirty="0">
                <a:latin typeface="Arial Narrow" panose="020B0606020202030204" pitchFamily="34" charset="0"/>
              </a:rPr>
              <a:t> Cutoff Region</a:t>
            </a:r>
          </a:p>
          <a:p>
            <a:r>
              <a:rPr lang="en-US" dirty="0">
                <a:latin typeface="Arial Narrow" panose="020B0606020202030204" pitchFamily="34" charset="0"/>
              </a:rPr>
              <a:t> Active Region</a:t>
            </a:r>
          </a:p>
          <a:p>
            <a:r>
              <a:rPr lang="en-US" dirty="0">
                <a:latin typeface="Arial Narrow" panose="020B0606020202030204" pitchFamily="34" charset="0"/>
              </a:rPr>
              <a:t> Saturation Region</a:t>
            </a:r>
          </a:p>
          <a:p>
            <a:pPr marL="0" indent="0">
              <a:buNone/>
            </a:pPr>
            <a:r>
              <a:rPr lang="en-US" dirty="0">
                <a:latin typeface="Arial Narrow" panose="020B0606020202030204" pitchFamily="34" charset="0"/>
              </a:rPr>
              <a:t>In the active region, for wide range of collector-emitter voltage (VCE) collector current (IC) remains constant. As the voltage has a wide range and collector current is almost constant, there will be significant power loss if the transistor is operated in this region. When an ideal switch is OFF, the current is zero hence there is no power loss.</a:t>
            </a:r>
          </a:p>
          <a:p>
            <a:pPr marL="0" indent="0">
              <a:buNone/>
            </a:pPr>
            <a:r>
              <a:rPr lang="en-US" dirty="0">
                <a:latin typeface="Arial Narrow" panose="020B0606020202030204" pitchFamily="34" charset="0"/>
              </a:rPr>
              <a:t>Similarly, when the switch is ON, the voltage across the switch is zero hence, there is no power loss again. When we want a BJT to be operated as a switch, it must be operated in such a way that the power loss during ON and OFF condition should be nearly zero, or very low.</a:t>
            </a:r>
            <a:br>
              <a:rPr lang="en-US" dirty="0"/>
            </a:br>
            <a:endParaRPr lang="en-US" dirty="0"/>
          </a:p>
        </p:txBody>
      </p:sp>
      <p:pic>
        <p:nvPicPr>
          <p:cNvPr id="5" name="Picture 4">
            <a:extLst>
              <a:ext uri="{FF2B5EF4-FFF2-40B4-BE49-F238E27FC236}">
                <a16:creationId xmlns:a16="http://schemas.microsoft.com/office/drawing/2014/main" id="{430EE90E-9B4D-73A0-C1D2-08196B08B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383" y="1857826"/>
            <a:ext cx="4304478" cy="2908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93318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A4AB-C2E6-FE0A-376E-27DC708E5C75}"/>
              </a:ext>
            </a:extLst>
          </p:cNvPr>
          <p:cNvSpPr>
            <a:spLocks noGrp="1"/>
          </p:cNvSpPr>
          <p:nvPr>
            <p:ph type="title"/>
          </p:nvPr>
        </p:nvSpPr>
        <p:spPr>
          <a:xfrm>
            <a:off x="897377" y="500482"/>
            <a:ext cx="10397247" cy="831377"/>
          </a:xfrm>
        </p:spPr>
        <p:txBody>
          <a:bodyPr>
            <a:normAutofit/>
          </a:bodyPr>
          <a:lstStyle/>
          <a:p>
            <a:r>
              <a:rPr lang="en-IN" sz="3200" dirty="0">
                <a:latin typeface="Bahnschrift Light Condensed" panose="020B0502040204020203" pitchFamily="34" charset="0"/>
              </a:rPr>
              <a:t>Working Principle of BJT as a Switch (contd.)</a:t>
            </a:r>
          </a:p>
        </p:txBody>
      </p:sp>
      <p:sp>
        <p:nvSpPr>
          <p:cNvPr id="3" name="Content Placeholder 2">
            <a:extLst>
              <a:ext uri="{FF2B5EF4-FFF2-40B4-BE49-F238E27FC236}">
                <a16:creationId xmlns:a16="http://schemas.microsoft.com/office/drawing/2014/main" id="{41F11017-7D62-3857-1589-A54CCF5404CC}"/>
              </a:ext>
            </a:extLst>
          </p:cNvPr>
          <p:cNvSpPr>
            <a:spLocks noGrp="1"/>
          </p:cNvSpPr>
          <p:nvPr>
            <p:ph idx="1"/>
          </p:nvPr>
        </p:nvSpPr>
        <p:spPr>
          <a:xfrm>
            <a:off x="634729" y="1433507"/>
            <a:ext cx="6738024" cy="5292002"/>
          </a:xfrm>
        </p:spPr>
        <p:txBody>
          <a:bodyPr>
            <a:normAutofit/>
          </a:bodyPr>
          <a:lstStyle/>
          <a:p>
            <a:pPr marL="0" indent="0">
              <a:buNone/>
            </a:pPr>
            <a:r>
              <a:rPr lang="en-US" sz="1500" dirty="0">
                <a:latin typeface="Arial Narrow" panose="020B0606020202030204" pitchFamily="34" charset="0"/>
              </a:rPr>
              <a:t>It is only possible when the transistor is only operated in the marginal region of the characteristics. The cutoff region and saturation region are two marginal regions in the transistor characteristics. Note that this applies to both </a:t>
            </a:r>
            <a:r>
              <a:rPr lang="en-US" sz="1500" dirty="0" err="1">
                <a:latin typeface="Arial Narrow" panose="020B0606020202030204" pitchFamily="34" charset="0"/>
              </a:rPr>
              <a:t>npn</a:t>
            </a:r>
            <a:r>
              <a:rPr lang="en-US" sz="1500" dirty="0">
                <a:latin typeface="Arial Narrow" panose="020B0606020202030204" pitchFamily="34" charset="0"/>
              </a:rPr>
              <a:t> transistors and </a:t>
            </a:r>
            <a:r>
              <a:rPr lang="en-US" sz="1500" dirty="0" err="1">
                <a:latin typeface="Arial Narrow" panose="020B0606020202030204" pitchFamily="34" charset="0"/>
              </a:rPr>
              <a:t>pnp</a:t>
            </a:r>
            <a:r>
              <a:rPr lang="en-US" sz="1500" dirty="0">
                <a:latin typeface="Arial Narrow" panose="020B0606020202030204" pitchFamily="34" charset="0"/>
              </a:rPr>
              <a:t> transistors.</a:t>
            </a:r>
          </a:p>
          <a:p>
            <a:pPr marL="0" indent="0">
              <a:buNone/>
            </a:pPr>
            <a:r>
              <a:rPr lang="en-US" sz="1500" dirty="0">
                <a:latin typeface="Arial Narrow" panose="020B0606020202030204" pitchFamily="34" charset="0"/>
              </a:rPr>
              <a:t>In the figure, when base current is zero, the collector current (IC) has very small constant value for a wide range of collector-emitter voltage (VCE). So when the transistor is operated with base current ≤ 0, the collector current (IC ≈ 0) is very tiny, hence the transistor is said to be in OFF condition but at the same time, power loss across the transistor switch i.e. IC × VCE is negligible because of very tiny IC.</a:t>
            </a:r>
          </a:p>
          <a:p>
            <a:pPr marL="0" indent="0">
              <a:buNone/>
            </a:pPr>
            <a:r>
              <a:rPr lang="en-US" sz="1500" dirty="0">
                <a:latin typeface="Arial Narrow" panose="020B0606020202030204" pitchFamily="34" charset="0"/>
              </a:rPr>
              <a:t>If the transistor is operated with a base current IB3 for which collector current is IC1. IC is less than IC1, then the transistor is operated in the saturation region. Here, for any collector current less than IC1, there will be very tiny collector-emitter voltage (VCE &lt; VCE1). Hence in this situation, the current through the transistor is as high as load current, but the voltage across the transistor (VCE &lt; VCE1) quite low, hence power loss in the transistor is negligible.</a:t>
            </a:r>
          </a:p>
          <a:p>
            <a:pPr marL="0" indent="0">
              <a:buNone/>
            </a:pPr>
            <a:r>
              <a:rPr lang="en-US" sz="1500" dirty="0">
                <a:latin typeface="Arial Narrow" panose="020B0606020202030204" pitchFamily="34" charset="0"/>
              </a:rPr>
              <a:t>The transistor behaves as an ON switch. So for using the transistor as a switch we should make sure that the applied base current must be sufficiently high to keep the transistor in the saturation region, for a collector current.</a:t>
            </a:r>
          </a:p>
          <a:p>
            <a:pPr marL="0" indent="0">
              <a:buNone/>
            </a:pPr>
            <a:endParaRPr lang="en-US" dirty="0"/>
          </a:p>
        </p:txBody>
      </p:sp>
      <p:pic>
        <p:nvPicPr>
          <p:cNvPr id="7" name="Picture 6">
            <a:extLst>
              <a:ext uri="{FF2B5EF4-FFF2-40B4-BE49-F238E27FC236}">
                <a16:creationId xmlns:a16="http://schemas.microsoft.com/office/drawing/2014/main" id="{3327EFC2-62F2-D7DF-233A-0BF4694C395D}"/>
              </a:ext>
            </a:extLst>
          </p:cNvPr>
          <p:cNvPicPr>
            <a:picLocks noChangeAspect="1"/>
          </p:cNvPicPr>
          <p:nvPr/>
        </p:nvPicPr>
        <p:blipFill rotWithShape="1">
          <a:blip r:embed="rId3">
            <a:extLst>
              <a:ext uri="{28A0092B-C50C-407E-A947-70E740481C1C}">
                <a14:useLocalDpi xmlns:a14="http://schemas.microsoft.com/office/drawing/2010/main" val="0"/>
              </a:ext>
            </a:extLst>
          </a:blip>
          <a:srcRect t="6666" b="2912"/>
          <a:stretch/>
        </p:blipFill>
        <p:spPr>
          <a:xfrm>
            <a:off x="7975035" y="500482"/>
            <a:ext cx="3022979" cy="2733472"/>
          </a:xfrm>
          <a:prstGeom prst="rect">
            <a:avLst/>
          </a:prstGeom>
        </p:spPr>
      </p:pic>
      <p:pic>
        <p:nvPicPr>
          <p:cNvPr id="6" name="Picture 5">
            <a:extLst>
              <a:ext uri="{FF2B5EF4-FFF2-40B4-BE49-F238E27FC236}">
                <a16:creationId xmlns:a16="http://schemas.microsoft.com/office/drawing/2014/main" id="{54A02474-AAEF-DA18-E25C-B83F50B441D2}"/>
              </a:ext>
            </a:extLst>
          </p:cNvPr>
          <p:cNvPicPr>
            <a:picLocks noChangeAspect="1"/>
          </p:cNvPicPr>
          <p:nvPr/>
        </p:nvPicPr>
        <p:blipFill rotWithShape="1">
          <a:blip r:embed="rId4">
            <a:extLst>
              <a:ext uri="{28A0092B-C50C-407E-A947-70E740481C1C}">
                <a14:useLocalDpi xmlns:a14="http://schemas.microsoft.com/office/drawing/2010/main" val="0"/>
              </a:ext>
            </a:extLst>
          </a:blip>
          <a:srcRect t="6931"/>
          <a:stretch/>
        </p:blipFill>
        <p:spPr>
          <a:xfrm>
            <a:off x="7975034" y="3657600"/>
            <a:ext cx="3022979" cy="2813453"/>
          </a:xfrm>
          <a:prstGeom prst="rect">
            <a:avLst/>
          </a:prstGeom>
        </p:spPr>
      </p:pic>
    </p:spTree>
    <p:extLst>
      <p:ext uri="{BB962C8B-B14F-4D97-AF65-F5344CB8AC3E}">
        <p14:creationId xmlns:p14="http://schemas.microsoft.com/office/powerpoint/2010/main" val="3297632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B8781B-DE11-E7B4-E95E-0A4FAF385C00}"/>
              </a:ext>
            </a:extLst>
          </p:cNvPr>
          <p:cNvSpPr txBox="1"/>
          <p:nvPr/>
        </p:nvSpPr>
        <p:spPr>
          <a:xfrm>
            <a:off x="488814" y="442768"/>
            <a:ext cx="6094378" cy="1077218"/>
          </a:xfrm>
          <a:prstGeom prst="rect">
            <a:avLst/>
          </a:prstGeom>
          <a:noFill/>
        </p:spPr>
        <p:txBody>
          <a:bodyPr wrap="square">
            <a:spAutoFit/>
          </a:bodyPr>
          <a:lstStyle/>
          <a:p>
            <a:r>
              <a:rPr lang="en-IN" sz="3200" dirty="0">
                <a:solidFill>
                  <a:schemeClr val="bg1"/>
                </a:solidFill>
                <a:effectLst/>
                <a:latin typeface="Bahnschrift Light Condensed" panose="020B0502040204020203" pitchFamily="34" charset="0"/>
                <a:ea typeface="Times New Roman" panose="02020603050405020304" pitchFamily="18" charset="0"/>
                <a:cs typeface="Times New Roman" panose="02020603050405020304" pitchFamily="18" charset="0"/>
              </a:rPr>
              <a:t>WORKING PRINCIPLE OF LIGHT DETECTING RESISTOR (LDR)</a:t>
            </a:r>
            <a:endParaRPr lang="en-IN" sz="3200" dirty="0">
              <a:solidFill>
                <a:schemeClr val="bg1"/>
              </a:solidFill>
              <a:latin typeface="Bahnschrift Light Condensed" panose="020B0502040204020203" pitchFamily="34" charset="0"/>
            </a:endParaRPr>
          </a:p>
        </p:txBody>
      </p:sp>
      <p:sp>
        <p:nvSpPr>
          <p:cNvPr id="5" name="TextBox 4">
            <a:extLst>
              <a:ext uri="{FF2B5EF4-FFF2-40B4-BE49-F238E27FC236}">
                <a16:creationId xmlns:a16="http://schemas.microsoft.com/office/drawing/2014/main" id="{E9E59E6D-5C26-8D18-980F-77A2383FEB0E}"/>
              </a:ext>
            </a:extLst>
          </p:cNvPr>
          <p:cNvSpPr txBox="1"/>
          <p:nvPr/>
        </p:nvSpPr>
        <p:spPr>
          <a:xfrm>
            <a:off x="488814" y="1905382"/>
            <a:ext cx="5143500" cy="3983526"/>
          </a:xfrm>
          <a:prstGeom prst="rect">
            <a:avLst/>
          </a:prstGeom>
          <a:noFill/>
        </p:spPr>
        <p:txBody>
          <a:bodyPr wrap="square">
            <a:spAutoFit/>
          </a:bodyPr>
          <a:lstStyle/>
          <a:p>
            <a:pPr>
              <a:lnSpc>
                <a:spcPct val="107000"/>
              </a:lnSpc>
              <a:spcAft>
                <a:spcPts val="800"/>
              </a:spcAft>
            </a:pP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An electronic component like LDR or light-dependent resistor is responsive to light. Once light rays drop on it, then immediately the resistance will be changed. The resistance values of an LDR may change over several orders of magnitude. The resistance value will be dropped when the light level increases.</a:t>
            </a:r>
          </a:p>
          <a:p>
            <a:pPr>
              <a:lnSpc>
                <a:spcPct val="107000"/>
              </a:lnSpc>
              <a:spcAft>
                <a:spcPts val="800"/>
              </a:spcAft>
            </a:pP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The resistance values of LDR in darkness are several megaohms whereas in bright light it will be dropped </a:t>
            </a:r>
          </a:p>
          <a:p>
            <a:pPr>
              <a:lnSpc>
                <a:spcPct val="107000"/>
              </a:lnSpc>
              <a:spcAft>
                <a:spcPts val="800"/>
              </a:spcAft>
            </a:pP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The designing of LDRs can be done by using semiconductor materials to allow their light-sensitive properties. The famous material used in this resistor is </a:t>
            </a:r>
            <a:r>
              <a:rPr lang="en-IN" sz="1500" dirty="0" err="1">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CdS</a:t>
            </a: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 (cadmium </a:t>
            </a:r>
            <a:r>
              <a:rPr lang="en-IN" sz="1500" dirty="0" err="1">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sulfide</a:t>
            </a: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 even though the utilization of this material is currently restricted in European countries due to some environmental issues while using this material. Likewise, </a:t>
            </a:r>
            <a:r>
              <a:rPr lang="en-IN" sz="1500" dirty="0" err="1">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CdSe</a:t>
            </a: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 (cadmium selenide) is also restricted and additional materials that can be employed mainly include </a:t>
            </a:r>
            <a:r>
              <a:rPr lang="en-IN" sz="1500" dirty="0" err="1">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PbS</a:t>
            </a: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 (lead </a:t>
            </a:r>
            <a:r>
              <a:rPr lang="en-IN" sz="1500" dirty="0" err="1">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sulfide</a:t>
            </a: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 </a:t>
            </a:r>
            <a:r>
              <a:rPr lang="en-IN" sz="1500" dirty="0" err="1">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InS</a:t>
            </a: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 ( indium antimonide).</a:t>
            </a:r>
          </a:p>
        </p:txBody>
      </p:sp>
      <p:pic>
        <p:nvPicPr>
          <p:cNvPr id="6" name="Picture 2">
            <a:extLst>
              <a:ext uri="{FF2B5EF4-FFF2-40B4-BE49-F238E27FC236}">
                <a16:creationId xmlns:a16="http://schemas.microsoft.com/office/drawing/2014/main" id="{BC688566-6A32-7C8E-E632-2460E4F72E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04" r="4957"/>
          <a:stretch/>
        </p:blipFill>
        <p:spPr bwMode="auto">
          <a:xfrm>
            <a:off x="7247106" y="1989492"/>
            <a:ext cx="3635367" cy="28790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91976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DD9BB8-C6D5-3E51-84BB-96C855E5B4D4}"/>
              </a:ext>
            </a:extLst>
          </p:cNvPr>
          <p:cNvSpPr txBox="1"/>
          <p:nvPr/>
        </p:nvSpPr>
        <p:spPr>
          <a:xfrm>
            <a:off x="605547" y="491406"/>
            <a:ext cx="6094378" cy="1077218"/>
          </a:xfrm>
          <a:prstGeom prst="rect">
            <a:avLst/>
          </a:prstGeom>
          <a:noFill/>
        </p:spPr>
        <p:txBody>
          <a:bodyPr wrap="square">
            <a:spAutoFit/>
          </a:bodyPr>
          <a:lstStyle/>
          <a:p>
            <a:r>
              <a:rPr lang="en-IN" sz="3200" dirty="0">
                <a:solidFill>
                  <a:schemeClr val="bg1"/>
                </a:solidFill>
                <a:effectLst/>
                <a:latin typeface="Bahnschrift Light Condensed" panose="020B0502040204020203" pitchFamily="34" charset="0"/>
                <a:ea typeface="Times New Roman" panose="02020603050405020304" pitchFamily="18" charset="0"/>
                <a:cs typeface="Times New Roman" panose="02020603050405020304" pitchFamily="18" charset="0"/>
              </a:rPr>
              <a:t>WORKING PRINCIPLE OF LIGHT DETECTING RESISTOR (LDR) (contd.)</a:t>
            </a:r>
            <a:endParaRPr lang="en-IN" sz="3200" dirty="0">
              <a:solidFill>
                <a:schemeClr val="bg1"/>
              </a:solidFill>
              <a:latin typeface="Bahnschrift Light Condensed" panose="020B0502040204020203" pitchFamily="34" charset="0"/>
            </a:endParaRPr>
          </a:p>
        </p:txBody>
      </p:sp>
      <p:sp>
        <p:nvSpPr>
          <p:cNvPr id="5" name="TextBox 4">
            <a:extLst>
              <a:ext uri="{FF2B5EF4-FFF2-40B4-BE49-F238E27FC236}">
                <a16:creationId xmlns:a16="http://schemas.microsoft.com/office/drawing/2014/main" id="{2160682A-D750-466A-86C4-09BAF2E29287}"/>
              </a:ext>
            </a:extLst>
          </p:cNvPr>
          <p:cNvSpPr txBox="1"/>
          <p:nvPr/>
        </p:nvSpPr>
        <p:spPr>
          <a:xfrm>
            <a:off x="605547" y="1973475"/>
            <a:ext cx="5386691" cy="3983526"/>
          </a:xfrm>
          <a:prstGeom prst="rect">
            <a:avLst/>
          </a:prstGeom>
          <a:noFill/>
        </p:spPr>
        <p:txBody>
          <a:bodyPr wrap="square">
            <a:spAutoFit/>
          </a:bodyPr>
          <a:lstStyle/>
          <a:p>
            <a:pPr>
              <a:lnSpc>
                <a:spcPct val="107000"/>
              </a:lnSpc>
              <a:spcAft>
                <a:spcPts val="800"/>
              </a:spcAft>
            </a:pP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Even though for these resistors, a semiconductor material is used, because they are simply passive devices and they do not have a PN-junction. This detaches them from other LDRs such as phototransistors &amp; photodiodes.</a:t>
            </a:r>
          </a:p>
          <a:p>
            <a:pPr>
              <a:lnSpc>
                <a:spcPct val="107000"/>
              </a:lnSpc>
              <a:spcAft>
                <a:spcPts val="800"/>
              </a:spcAft>
            </a:pP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The working principle of an LDR is photoconductivity, which is nothing but an optical phenomenon. When the light is absorbed by the material then the conductivity of the material enhances. When the light falls on the LDR, then the electrons in the valence band of the material are eager to the conduction band. But, the photons in the incident light must have energy superior to the bandgap of the material to make the electrons jump from one band to another band (valance to conduction).</a:t>
            </a:r>
          </a:p>
          <a:p>
            <a:pPr>
              <a:lnSpc>
                <a:spcPct val="107000"/>
              </a:lnSpc>
              <a:spcAft>
                <a:spcPts val="800"/>
              </a:spcAft>
            </a:pPr>
            <a:r>
              <a:rPr lang="en-IN" sz="1500" dirty="0">
                <a:solidFill>
                  <a:schemeClr val="bg1"/>
                </a:solidFill>
                <a:effectLst/>
                <a:latin typeface="Arial Narrow" panose="020B0606020202030204" pitchFamily="34" charset="0"/>
                <a:ea typeface="Times New Roman" panose="02020603050405020304" pitchFamily="18" charset="0"/>
                <a:cs typeface="Times New Roman" panose="02020603050405020304" pitchFamily="18" charset="0"/>
              </a:rPr>
              <a:t> Hence, when light having ample energy, more electrons are excited to the conduction band which grades in a large number of charge carriers. When the effect of this process and the flow of the current starts flowing more, the resistance of the device decreases</a:t>
            </a:r>
          </a:p>
        </p:txBody>
      </p:sp>
      <p:pic>
        <p:nvPicPr>
          <p:cNvPr id="6" name="Picture 2">
            <a:extLst>
              <a:ext uri="{FF2B5EF4-FFF2-40B4-BE49-F238E27FC236}">
                <a16:creationId xmlns:a16="http://schemas.microsoft.com/office/drawing/2014/main" id="{E74BA204-E085-29F4-92E8-62374B9C3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736" y="2150362"/>
            <a:ext cx="3443592" cy="23918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512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alpha val="46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1201C-A0FC-D9C8-8896-753570852347}"/>
              </a:ext>
            </a:extLst>
          </p:cNvPr>
          <p:cNvPicPr>
            <a:picLocks noChangeAspect="1"/>
          </p:cNvPicPr>
          <p:nvPr/>
        </p:nvPicPr>
        <p:blipFill rotWithShape="1">
          <a:blip r:embed="rId2">
            <a:extLst>
              <a:ext uri="{28A0092B-C50C-407E-A947-70E740481C1C}">
                <a14:useLocalDpi xmlns:a14="http://schemas.microsoft.com/office/drawing/2010/main" val="0"/>
              </a:ext>
            </a:extLst>
          </a:blip>
          <a:srcRect l="28723"/>
          <a:stretch/>
        </p:blipFill>
        <p:spPr>
          <a:xfrm>
            <a:off x="0" y="0"/>
            <a:ext cx="8690043" cy="6858000"/>
          </a:xfrm>
          <a:prstGeom prst="rect">
            <a:avLst/>
          </a:prstGeom>
        </p:spPr>
      </p:pic>
      <p:pic>
        <p:nvPicPr>
          <p:cNvPr id="4" name="Picture 3">
            <a:extLst>
              <a:ext uri="{FF2B5EF4-FFF2-40B4-BE49-F238E27FC236}">
                <a16:creationId xmlns:a16="http://schemas.microsoft.com/office/drawing/2014/main" id="{3C0A8D8C-A5F1-CE00-7DCB-3D615F2FA18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
                    </a14:imgEffect>
                    <a14:imgEffect>
                      <a14:brightnessContrast contrast="46000"/>
                    </a14:imgEffect>
                  </a14:imgLayer>
                </a14:imgProps>
              </a:ext>
              <a:ext uri="{28A0092B-C50C-407E-A947-70E740481C1C}">
                <a14:useLocalDpi xmlns:a14="http://schemas.microsoft.com/office/drawing/2010/main" val="0"/>
              </a:ext>
            </a:extLst>
          </a:blip>
          <a:srcRect l="2159" t="3788" r="2786" b="4687"/>
          <a:stretch/>
        </p:blipFill>
        <p:spPr>
          <a:xfrm>
            <a:off x="5505855" y="1352145"/>
            <a:ext cx="5398852" cy="395915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434DCF17-6666-0B30-6EB8-95F75E3D5B1E}"/>
              </a:ext>
            </a:extLst>
          </p:cNvPr>
          <p:cNvSpPr txBox="1"/>
          <p:nvPr/>
        </p:nvSpPr>
        <p:spPr>
          <a:xfrm>
            <a:off x="946738" y="3862041"/>
            <a:ext cx="3459892" cy="2123658"/>
          </a:xfrm>
          <a:prstGeom prst="rect">
            <a:avLst/>
          </a:prstGeom>
          <a:noFill/>
        </p:spPr>
        <p:txBody>
          <a:bodyPr wrap="square">
            <a:spAutoFit/>
          </a:bodyPr>
          <a:lstStyle/>
          <a:p>
            <a:pPr algn="ctr"/>
            <a:r>
              <a:rPr lang="en-IN" sz="4400" dirty="0">
                <a:solidFill>
                  <a:schemeClr val="bg1"/>
                </a:solidFill>
                <a:effectLst/>
                <a:latin typeface="Algerian" panose="04020705040A02060702" pitchFamily="82" charset="0"/>
                <a:ea typeface="Times New Roman" panose="02020603050405020304" pitchFamily="18" charset="0"/>
                <a:cs typeface="Times New Roman" panose="02020603050405020304" pitchFamily="18" charset="0"/>
              </a:rPr>
              <a:t>WORKING PRINCIPLE OF LED</a:t>
            </a:r>
            <a:r>
              <a:rPr lang="en-IN" sz="4400" dirty="0">
                <a:solidFill>
                  <a:schemeClr val="bg1"/>
                </a:solidFill>
                <a:effectLst/>
                <a:latin typeface="Bahnschrift Light Condensed" panose="020B0502040204020203" pitchFamily="34" charset="0"/>
                <a:ea typeface="Times New Roman" panose="02020603050405020304" pitchFamily="18" charset="0"/>
                <a:cs typeface="Times New Roman" panose="02020603050405020304" pitchFamily="18" charset="0"/>
              </a:rPr>
              <a:t> </a:t>
            </a:r>
            <a:endParaRPr lang="en-IN" sz="4400" dirty="0"/>
          </a:p>
        </p:txBody>
      </p:sp>
      <p:sp>
        <p:nvSpPr>
          <p:cNvPr id="7" name="Rectangle 6">
            <a:extLst>
              <a:ext uri="{FF2B5EF4-FFF2-40B4-BE49-F238E27FC236}">
                <a16:creationId xmlns:a16="http://schemas.microsoft.com/office/drawing/2014/main" id="{E5363F32-53A4-06E5-DA17-3C553DAAE60B}"/>
              </a:ext>
            </a:extLst>
          </p:cNvPr>
          <p:cNvSpPr/>
          <p:nvPr/>
        </p:nvSpPr>
        <p:spPr>
          <a:xfrm>
            <a:off x="6001966" y="4513634"/>
            <a:ext cx="2203315" cy="214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19972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119156-BE04-0134-0743-D2B0E3B6607B}"/>
              </a:ext>
            </a:extLst>
          </p:cNvPr>
          <p:cNvSpPr txBox="1"/>
          <p:nvPr/>
        </p:nvSpPr>
        <p:spPr>
          <a:xfrm>
            <a:off x="1128410" y="1107040"/>
            <a:ext cx="9416374" cy="4846648"/>
          </a:xfrm>
          <a:prstGeom prst="rect">
            <a:avLst/>
          </a:prstGeom>
          <a:noFill/>
          <a:ln>
            <a:noFill/>
          </a:ln>
        </p:spPr>
        <p:txBody>
          <a:bodyPr wrap="square">
            <a:spAutoFit/>
          </a:bodyPr>
          <a:lstStyle/>
          <a:p>
            <a:pPr marL="342900" lvl="0" indent="-342900">
              <a:lnSpc>
                <a:spcPct val="107000"/>
              </a:lnSpc>
              <a:spcAft>
                <a:spcPts val="800"/>
              </a:spcAft>
              <a:buSzPts val="1000"/>
              <a:buFont typeface="Wingdings" panose="05000000000000000000" pitchFamily="2" charset="2"/>
              <a:buChar char="Ø"/>
              <a:tabLst>
                <a:tab pos="457200" algn="l"/>
              </a:tabLst>
            </a:pPr>
            <a:r>
              <a:rPr lang="en-IN" sz="1500" dirty="0">
                <a:solidFill>
                  <a:schemeClr val="bg1"/>
                </a:solidFill>
                <a:effectLst/>
                <a:highlight>
                  <a:srgbClr val="000000"/>
                </a:highlight>
                <a:latin typeface="Arial Nova Light" panose="020B0304020202020204" pitchFamily="34" charset="0"/>
                <a:ea typeface="Calibri" panose="020F0502020204030204" pitchFamily="34" charset="0"/>
                <a:cs typeface="Times New Roman" panose="02020603050405020304" pitchFamily="18" charset="0"/>
              </a:rPr>
              <a:t>The </a:t>
            </a:r>
            <a:r>
              <a:rPr lang="en-IN" sz="1500" b="1" dirty="0">
                <a:solidFill>
                  <a:schemeClr val="bg1"/>
                </a:solidFill>
                <a:effectLst/>
                <a:highlight>
                  <a:srgbClr val="000000"/>
                </a:highlight>
                <a:latin typeface="Arial Nova Light" panose="020B0304020202020204" pitchFamily="34" charset="0"/>
                <a:ea typeface="Calibri" panose="020F0502020204030204" pitchFamily="34" charset="0"/>
                <a:cs typeface="Times New Roman" panose="02020603050405020304" pitchFamily="18" charset="0"/>
              </a:rPr>
              <a:t>LED</a:t>
            </a:r>
            <a:r>
              <a:rPr lang="en-IN" sz="1500" dirty="0">
                <a:solidFill>
                  <a:schemeClr val="bg1"/>
                </a:solidFill>
                <a:effectLst/>
                <a:highlight>
                  <a:srgbClr val="000000"/>
                </a:highlight>
                <a:latin typeface="Arial Nova Light" panose="020B0304020202020204" pitchFamily="34" charset="0"/>
                <a:ea typeface="Calibri" panose="020F0502020204030204" pitchFamily="34" charset="0"/>
                <a:cs typeface="Times New Roman" panose="02020603050405020304" pitchFamily="18" charset="0"/>
              </a:rPr>
              <a:t> stands for light-emitting diode.</a:t>
            </a:r>
          </a:p>
          <a:p>
            <a:pPr marL="342900" lvl="0" indent="-342900">
              <a:lnSpc>
                <a:spcPct val="107000"/>
              </a:lnSpc>
              <a:spcAft>
                <a:spcPts val="800"/>
              </a:spcAft>
              <a:buSzPts val="1000"/>
              <a:buFont typeface="Wingdings" panose="05000000000000000000" pitchFamily="2" charset="2"/>
              <a:buChar char="Ø"/>
              <a:tabLst>
                <a:tab pos="457200" algn="l"/>
              </a:tabLst>
            </a:pPr>
            <a:r>
              <a:rPr lang="en-IN" sz="1500" dirty="0">
                <a:solidFill>
                  <a:schemeClr val="bg1"/>
                </a:solidFill>
                <a:effectLst/>
                <a:highlight>
                  <a:srgbClr val="000000"/>
                </a:highlight>
                <a:latin typeface="Arial Nova Light" panose="020B0304020202020204" pitchFamily="34" charset="0"/>
                <a:ea typeface="Calibri" panose="020F0502020204030204" pitchFamily="34" charset="0"/>
                <a:cs typeface="Times New Roman" panose="02020603050405020304" pitchFamily="18" charset="0"/>
              </a:rPr>
              <a:t>The working of LED is very simple when led is in forward biasing conditions the electrons existing in N side of diode cross the PN junction and enter in the P region combine with the holes existing in that region and emit light.</a:t>
            </a:r>
          </a:p>
          <a:p>
            <a:pPr marL="342900" lvl="0" indent="-342900" algn="just">
              <a:lnSpc>
                <a:spcPct val="107000"/>
              </a:lnSpc>
              <a:spcAft>
                <a:spcPts val="800"/>
              </a:spcAft>
              <a:buSzPts val="1000"/>
              <a:buFont typeface="Wingdings" panose="05000000000000000000" pitchFamily="2" charset="2"/>
              <a:buChar char="Ø"/>
              <a:tabLst>
                <a:tab pos="457200" algn="l"/>
              </a:tabLst>
            </a:pPr>
            <a:r>
              <a:rPr lang="en-IN" sz="1500" dirty="0">
                <a:solidFill>
                  <a:schemeClr val="bg1"/>
                </a:solidFill>
                <a:effectLst/>
                <a:highlight>
                  <a:srgbClr val="000000"/>
                </a:highlight>
                <a:latin typeface="Arial Nova Light" panose="020B0304020202020204" pitchFamily="34" charset="0"/>
                <a:ea typeface="Times New Roman" panose="02020603050405020304" pitchFamily="18" charset="0"/>
                <a:cs typeface="Times New Roman" panose="02020603050405020304" pitchFamily="18" charset="0"/>
              </a:rPr>
              <a:t>There are two main bands of energy first one is the conduction band that has a large number of electrons, in this case, is N region.</a:t>
            </a:r>
            <a:endParaRPr lang="en-IN" sz="1500" dirty="0">
              <a:solidFill>
                <a:schemeClr val="bg1"/>
              </a:solidFill>
              <a:effectLst/>
              <a:highlight>
                <a:srgbClr val="000000"/>
              </a:highlight>
              <a:latin typeface="Arial Nova Light" panose="020B03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r>
              <a:rPr lang="en-IN" sz="1500" dirty="0">
                <a:solidFill>
                  <a:schemeClr val="bg1"/>
                </a:solidFill>
                <a:effectLst/>
                <a:highlight>
                  <a:srgbClr val="000000"/>
                </a:highlight>
                <a:latin typeface="Arial Nova Light" panose="020B0304020202020204" pitchFamily="34" charset="0"/>
                <a:ea typeface="Times New Roman" panose="02020603050405020304" pitchFamily="18" charset="0"/>
                <a:cs typeface="Times New Roman" panose="02020603050405020304" pitchFamily="18" charset="0"/>
              </a:rPr>
              <a:t>Second is a valance band that is P region of diode and has holes in it. So when electrons move from high conduction band to valance band or combine with the holes releases energy in the form of light.</a:t>
            </a:r>
            <a:endParaRPr lang="en-IN" sz="1500" dirty="0">
              <a:solidFill>
                <a:schemeClr val="bg1"/>
              </a:solidFill>
              <a:effectLst/>
              <a:highlight>
                <a:srgbClr val="000000"/>
              </a:highlight>
              <a:latin typeface="Arial Nova Light" panose="020B03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r>
              <a:rPr lang="en-IN" sz="1500" dirty="0">
                <a:solidFill>
                  <a:schemeClr val="bg1"/>
                </a:solidFill>
                <a:effectLst/>
                <a:highlight>
                  <a:srgbClr val="000000"/>
                </a:highlight>
                <a:latin typeface="Arial Nova Light" panose="020B0304020202020204" pitchFamily="34" charset="0"/>
                <a:ea typeface="Times New Roman" panose="02020603050405020304" pitchFamily="18" charset="0"/>
                <a:cs typeface="Times New Roman" panose="02020603050405020304" pitchFamily="18" charset="0"/>
              </a:rPr>
              <a:t>The type of light emitted depends on the type of bandgap and other related parameters.</a:t>
            </a:r>
            <a:endParaRPr lang="en-IN" sz="1500" dirty="0">
              <a:solidFill>
                <a:schemeClr val="bg1"/>
              </a:solidFill>
              <a:effectLst/>
              <a:highlight>
                <a:srgbClr val="000000"/>
              </a:highlight>
              <a:latin typeface="Arial Nova Light" panose="020B03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r>
              <a:rPr lang="en-IN" sz="1500" dirty="0">
                <a:solidFill>
                  <a:schemeClr val="bg1"/>
                </a:solidFill>
                <a:effectLst/>
                <a:highlight>
                  <a:srgbClr val="000000"/>
                </a:highlight>
                <a:latin typeface="Arial Nova Light" panose="020B0304020202020204" pitchFamily="34" charset="0"/>
                <a:ea typeface="Times New Roman" panose="02020603050405020304" pitchFamily="18" charset="0"/>
                <a:cs typeface="Times New Roman" panose="02020603050405020304" pitchFamily="18" charset="0"/>
              </a:rPr>
              <a:t>A large visible area on a single sheet of the semiconductor substance allows the photons to be released as visible light.</a:t>
            </a:r>
            <a:endParaRPr lang="en-IN" sz="1500" dirty="0">
              <a:solidFill>
                <a:schemeClr val="bg1"/>
              </a:solidFill>
              <a:effectLst/>
              <a:highlight>
                <a:srgbClr val="000000"/>
              </a:highlight>
              <a:latin typeface="Arial Nova Light" panose="020B03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r>
              <a:rPr lang="en-IN" sz="1500" dirty="0">
                <a:solidFill>
                  <a:schemeClr val="bg1"/>
                </a:solidFill>
                <a:effectLst/>
                <a:highlight>
                  <a:srgbClr val="000000"/>
                </a:highlight>
                <a:latin typeface="Arial Nova Light" panose="020B0304020202020204" pitchFamily="34" charset="0"/>
                <a:ea typeface="Times New Roman" panose="02020603050405020304" pitchFamily="18" charset="0"/>
                <a:cs typeface="Times New Roman" panose="02020603050405020304" pitchFamily="18" charset="0"/>
              </a:rPr>
              <a:t>This procedure is known as electroluminescence and described in the below picture.</a:t>
            </a:r>
            <a:endParaRPr lang="en-IN" sz="1500" dirty="0">
              <a:solidFill>
                <a:schemeClr val="bg1"/>
              </a:solidFill>
              <a:effectLst/>
              <a:highlight>
                <a:srgbClr val="000000"/>
              </a:highlight>
              <a:latin typeface="Arial Nova Light" panose="020B03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r>
              <a:rPr lang="en-IN" sz="1500" dirty="0">
                <a:solidFill>
                  <a:schemeClr val="bg1"/>
                </a:solidFill>
                <a:effectLst/>
                <a:highlight>
                  <a:srgbClr val="000000"/>
                </a:highlight>
                <a:latin typeface="Arial Nova Light" panose="020B0304020202020204" pitchFamily="34" charset="0"/>
                <a:ea typeface="Times New Roman" panose="02020603050405020304" pitchFamily="18" charset="0"/>
                <a:cs typeface="Times New Roman" panose="02020603050405020304" pitchFamily="18" charset="0"/>
              </a:rPr>
              <a:t>For maintaining the wavelength of light emitted numerous materials are added during the process. The colour of visible light relies on the wavelength emitted.</a:t>
            </a:r>
            <a:endParaRPr lang="en-IN" sz="1500" dirty="0">
              <a:solidFill>
                <a:schemeClr val="bg1"/>
              </a:solidFill>
              <a:effectLst/>
              <a:highlight>
                <a:srgbClr val="000000"/>
              </a:highlight>
              <a:latin typeface="Arial Nova Light" panose="020B030402020202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Wingdings" panose="05000000000000000000" pitchFamily="2" charset="2"/>
              <a:buChar char="Ø"/>
              <a:tabLst>
                <a:tab pos="457200" algn="l"/>
              </a:tabLst>
            </a:pPr>
            <a:r>
              <a:rPr lang="en-IN" sz="1500" dirty="0">
                <a:solidFill>
                  <a:schemeClr val="bg1"/>
                </a:solidFill>
                <a:effectLst/>
                <a:highlight>
                  <a:srgbClr val="000000"/>
                </a:highlight>
                <a:latin typeface="Arial Nova Light" panose="020B0304020202020204" pitchFamily="34" charset="0"/>
                <a:ea typeface="Times New Roman" panose="02020603050405020304" pitchFamily="18" charset="0"/>
                <a:cs typeface="Times New Roman" panose="02020603050405020304" pitchFamily="18" charset="0"/>
              </a:rPr>
              <a:t>There are some light-emitting diodes that release lights which not found in a spectrum of visible light but their wavelength is longer and exits in the infrared region of the spectrum.</a:t>
            </a:r>
            <a:endParaRPr lang="en-IN" sz="1500" dirty="0">
              <a:solidFill>
                <a:schemeClr val="bg1"/>
              </a:solidFill>
              <a:effectLst/>
              <a:highlight>
                <a:srgbClr val="000000"/>
              </a:highlight>
              <a:latin typeface="Arial Nova Light" panose="020B03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662100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5.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3.xml><?xml version="1.0" encoding="utf-8"?>
<a:theme xmlns:a="http://schemas.openxmlformats.org/drawingml/2006/main" name="1_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4.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5.xml><?xml version="1.0" encoding="utf-8"?>
<a:theme xmlns:a="http://schemas.openxmlformats.org/drawingml/2006/main" name="2_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1691</TotalTime>
  <Words>1638</Words>
  <Application>Microsoft Office PowerPoint</Application>
  <PresentationFormat>Widescreen</PresentationFormat>
  <Paragraphs>75</Paragraphs>
  <Slides>13</Slides>
  <Notes>1</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13</vt:i4>
      </vt:variant>
    </vt:vector>
  </HeadingPairs>
  <TitlesOfParts>
    <vt:vector size="31" baseType="lpstr">
      <vt:lpstr>Algerian</vt:lpstr>
      <vt:lpstr>Arial</vt:lpstr>
      <vt:lpstr>Arial Narrow</vt:lpstr>
      <vt:lpstr>Arial Nova Light</vt:lpstr>
      <vt:lpstr>Bahnschrift Light Condensed</vt:lpstr>
      <vt:lpstr>Bahnschrift SemiBold SemiConden</vt:lpstr>
      <vt:lpstr>Baskerville Old Face</vt:lpstr>
      <vt:lpstr>Bookman Old Style</vt:lpstr>
      <vt:lpstr>Calibri</vt:lpstr>
      <vt:lpstr>Calibri Light</vt:lpstr>
      <vt:lpstr>Century Gothic</vt:lpstr>
      <vt:lpstr>Tw Cen MT</vt:lpstr>
      <vt:lpstr>Wingdings</vt:lpstr>
      <vt:lpstr>Office Theme</vt:lpstr>
      <vt:lpstr>Wood Type</vt:lpstr>
      <vt:lpstr>1_Wood Type</vt:lpstr>
      <vt:lpstr>Circuit</vt:lpstr>
      <vt:lpstr>2_Wood Type</vt:lpstr>
      <vt:lpstr>Automatic Street Lighting using LDR</vt:lpstr>
      <vt:lpstr>Acknowledgement</vt:lpstr>
      <vt:lpstr>PowerPoint Presentation</vt:lpstr>
      <vt:lpstr>Working Principle of BJT as a Switch</vt:lpstr>
      <vt:lpstr>Working Principle of BJT as a Switch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Street Lighting using LDR</dc:title>
  <dc:creator>ritajade008@gmail.com</dc:creator>
  <cp:lastModifiedBy>SOUMOJIT BAKSHI</cp:lastModifiedBy>
  <cp:revision>30</cp:revision>
  <dcterms:created xsi:type="dcterms:W3CDTF">2022-05-20T11:52:29Z</dcterms:created>
  <dcterms:modified xsi:type="dcterms:W3CDTF">2022-05-29T06:00:42Z</dcterms:modified>
</cp:coreProperties>
</file>